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07"/>
  </p:normalViewPr>
  <p:slideViewPr>
    <p:cSldViewPr snapToGrid="0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92F543-9963-4969-A11D-16FEA54CF34E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CEDCCD-37AE-497A-BFC6-58449639E20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 + Overview of the Client and Their Goal</a:t>
          </a:r>
        </a:p>
      </dgm:t>
    </dgm:pt>
    <dgm:pt modelId="{5D086194-81C6-4B8A-9D61-43D2570EA3B2}" type="parTrans" cxnId="{3D5EBCE9-C88C-49C9-B058-4128006A8A78}">
      <dgm:prSet/>
      <dgm:spPr/>
      <dgm:t>
        <a:bodyPr/>
        <a:lstStyle/>
        <a:p>
          <a:endParaRPr lang="en-US"/>
        </a:p>
      </dgm:t>
    </dgm:pt>
    <dgm:pt modelId="{9BC166C1-82BE-4838-8FEC-249BB9F90628}" type="sibTrans" cxnId="{3D5EBCE9-C88C-49C9-B058-4128006A8A78}">
      <dgm:prSet/>
      <dgm:spPr/>
      <dgm:t>
        <a:bodyPr/>
        <a:lstStyle/>
        <a:p>
          <a:endParaRPr lang="en-US"/>
        </a:p>
      </dgm:t>
    </dgm:pt>
    <dgm:pt modelId="{338093A7-A1B0-4457-9464-24EB01BE9F9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 the Data</a:t>
          </a:r>
        </a:p>
      </dgm:t>
    </dgm:pt>
    <dgm:pt modelId="{86FAD531-15C2-4B59-AB61-D9DFAFE4B47C}" type="parTrans" cxnId="{68950835-C6AD-49A3-9F8E-54CDF41F8CF5}">
      <dgm:prSet/>
      <dgm:spPr/>
      <dgm:t>
        <a:bodyPr/>
        <a:lstStyle/>
        <a:p>
          <a:endParaRPr lang="en-US"/>
        </a:p>
      </dgm:t>
    </dgm:pt>
    <dgm:pt modelId="{D4AD45CE-316E-44A8-AE5B-1131FF7A805E}" type="sibTrans" cxnId="{68950835-C6AD-49A3-9F8E-54CDF41F8CF5}">
      <dgm:prSet/>
      <dgm:spPr/>
      <dgm:t>
        <a:bodyPr/>
        <a:lstStyle/>
        <a:p>
          <a:endParaRPr lang="en-US"/>
        </a:p>
      </dgm:t>
    </dgm:pt>
    <dgm:pt modelId="{D770D62A-B76B-4BF6-85B0-45F7554CECB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Cleaning Process</a:t>
          </a:r>
        </a:p>
      </dgm:t>
    </dgm:pt>
    <dgm:pt modelId="{29AEEB51-8543-40AA-820E-B65CD1BF47E0}" type="parTrans" cxnId="{C519BCF8-EB63-4D84-8487-52DA44F62EF3}">
      <dgm:prSet/>
      <dgm:spPr/>
      <dgm:t>
        <a:bodyPr/>
        <a:lstStyle/>
        <a:p>
          <a:endParaRPr lang="en-US"/>
        </a:p>
      </dgm:t>
    </dgm:pt>
    <dgm:pt modelId="{33317689-3E2D-4F9D-9E62-81855B6AC3F6}" type="sibTrans" cxnId="{C519BCF8-EB63-4D84-8487-52DA44F62EF3}">
      <dgm:prSet/>
      <dgm:spPr/>
      <dgm:t>
        <a:bodyPr/>
        <a:lstStyle/>
        <a:p>
          <a:endParaRPr lang="en-US"/>
        </a:p>
      </dgm:t>
    </dgm:pt>
    <dgm:pt modelId="{8356F256-539E-4382-85D7-E648376A51B4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Descriptive Analysis</a:t>
          </a:r>
        </a:p>
      </dgm:t>
    </dgm:pt>
    <dgm:pt modelId="{E185C7BA-63EB-4F1E-8301-EAB9B9F680FB}" type="parTrans" cxnId="{748B932C-7C5B-4E19-AA8A-C0E20B4CA930}">
      <dgm:prSet/>
      <dgm:spPr/>
      <dgm:t>
        <a:bodyPr/>
        <a:lstStyle/>
        <a:p>
          <a:endParaRPr lang="en-US"/>
        </a:p>
      </dgm:t>
    </dgm:pt>
    <dgm:pt modelId="{504F5221-3B9F-4593-8157-F25F04E8AB96}" type="sibTrans" cxnId="{748B932C-7C5B-4E19-AA8A-C0E20B4CA930}">
      <dgm:prSet/>
      <dgm:spPr/>
      <dgm:t>
        <a:bodyPr/>
        <a:lstStyle/>
        <a:p>
          <a:endParaRPr lang="en-US"/>
        </a:p>
      </dgm:t>
    </dgm:pt>
    <dgm:pt modelId="{400726E3-ADFC-4D99-8B4E-A3AB2307384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Visualization Techniques</a:t>
          </a:r>
        </a:p>
      </dgm:t>
    </dgm:pt>
    <dgm:pt modelId="{2C35F217-E16E-411D-86DF-C768D722245B}" type="parTrans" cxnId="{D5E8EFC9-83C7-4687-8865-788334D8BAC3}">
      <dgm:prSet/>
      <dgm:spPr/>
      <dgm:t>
        <a:bodyPr/>
        <a:lstStyle/>
        <a:p>
          <a:endParaRPr lang="en-US"/>
        </a:p>
      </dgm:t>
    </dgm:pt>
    <dgm:pt modelId="{6BD7E554-E7E3-4C97-8C8D-30BD1D580179}" type="sibTrans" cxnId="{D5E8EFC9-83C7-4687-8865-788334D8BAC3}">
      <dgm:prSet/>
      <dgm:spPr/>
      <dgm:t>
        <a:bodyPr/>
        <a:lstStyle/>
        <a:p>
          <a:endParaRPr lang="en-US"/>
        </a:p>
      </dgm:t>
    </dgm:pt>
    <dgm:pt modelId="{371679D0-3440-47FF-AA59-BD03274A89B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Predictive Methods</a:t>
          </a:r>
        </a:p>
      </dgm:t>
    </dgm:pt>
    <dgm:pt modelId="{78FFDBFE-F7CA-47DA-983E-77DCC3DF33D1}" type="parTrans" cxnId="{4B45C657-C384-4B73-912F-0554A780BFFE}">
      <dgm:prSet/>
      <dgm:spPr/>
      <dgm:t>
        <a:bodyPr/>
        <a:lstStyle/>
        <a:p>
          <a:endParaRPr lang="en-US"/>
        </a:p>
      </dgm:t>
    </dgm:pt>
    <dgm:pt modelId="{600784BC-1DB4-474F-AB60-8E078AC81F65}" type="sibTrans" cxnId="{4B45C657-C384-4B73-912F-0554A780BFFE}">
      <dgm:prSet/>
      <dgm:spPr/>
      <dgm:t>
        <a:bodyPr/>
        <a:lstStyle/>
        <a:p>
          <a:endParaRPr lang="en-US"/>
        </a:p>
      </dgm:t>
    </dgm:pt>
    <dgm:pt modelId="{D280D01B-C9EB-4E55-B21B-B5DA2A22EEAC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Generalized Linear Model (GLM) Insights</a:t>
          </a:r>
        </a:p>
      </dgm:t>
    </dgm:pt>
    <dgm:pt modelId="{4AA582CD-97BC-4EA0-BFB8-AC9186E4D27B}" type="parTrans" cxnId="{02B462A1-57FF-434E-8B3A-5741D3FD9C00}">
      <dgm:prSet/>
      <dgm:spPr/>
      <dgm:t>
        <a:bodyPr/>
        <a:lstStyle/>
        <a:p>
          <a:endParaRPr lang="en-US"/>
        </a:p>
      </dgm:t>
    </dgm:pt>
    <dgm:pt modelId="{55671956-22C7-40BB-9725-68EB9CDF8552}" type="sibTrans" cxnId="{02B462A1-57FF-434E-8B3A-5741D3FD9C00}">
      <dgm:prSet/>
      <dgm:spPr/>
      <dgm:t>
        <a:bodyPr/>
        <a:lstStyle/>
        <a:p>
          <a:endParaRPr lang="en-US"/>
        </a:p>
      </dgm:t>
    </dgm:pt>
    <dgm:pt modelId="{EC4389E7-C172-4147-9878-A8E3CCB4028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Recommendations</a:t>
          </a:r>
        </a:p>
      </dgm:t>
    </dgm:pt>
    <dgm:pt modelId="{6EBC9B4B-2001-4BF2-AAEF-5FAB57147BD6}" type="parTrans" cxnId="{84F566F1-7D35-4260-8BBF-F38EDB6FCF06}">
      <dgm:prSet/>
      <dgm:spPr/>
      <dgm:t>
        <a:bodyPr/>
        <a:lstStyle/>
        <a:p>
          <a:endParaRPr lang="en-US"/>
        </a:p>
      </dgm:t>
    </dgm:pt>
    <dgm:pt modelId="{A6E99A7E-A1BB-4BEF-9CBF-601C4DAECCED}" type="sibTrans" cxnId="{84F566F1-7D35-4260-8BBF-F38EDB6FCF06}">
      <dgm:prSet/>
      <dgm:spPr/>
      <dgm:t>
        <a:bodyPr/>
        <a:lstStyle/>
        <a:p>
          <a:endParaRPr lang="en-US"/>
        </a:p>
      </dgm:t>
    </dgm:pt>
    <dgm:pt modelId="{0238C215-332D-8841-9FF8-81F8505A5FA4}" type="pres">
      <dgm:prSet presAssocID="{1D92F543-9963-4969-A11D-16FEA54CF34E}" presName="Name0" presStyleCnt="0">
        <dgm:presLayoutVars>
          <dgm:dir/>
          <dgm:resizeHandles/>
        </dgm:presLayoutVars>
      </dgm:prSet>
      <dgm:spPr/>
    </dgm:pt>
    <dgm:pt modelId="{1273660C-A29B-5A48-9FC6-B00D7E24F24A}" type="pres">
      <dgm:prSet presAssocID="{E5CEDCCD-37AE-497A-BFC6-58449639E20C}" presName="compNode" presStyleCnt="0"/>
      <dgm:spPr/>
    </dgm:pt>
    <dgm:pt modelId="{A6973BD2-652C-FC47-826E-DA08C5693D82}" type="pres">
      <dgm:prSet presAssocID="{E5CEDCCD-37AE-497A-BFC6-58449639E20C}" presName="dummyConnPt" presStyleCnt="0"/>
      <dgm:spPr/>
    </dgm:pt>
    <dgm:pt modelId="{E040BB4A-D9CA-C748-9914-651A56909172}" type="pres">
      <dgm:prSet presAssocID="{E5CEDCCD-37AE-497A-BFC6-58449639E20C}" presName="node" presStyleLbl="node1" presStyleIdx="0" presStyleCnt="8">
        <dgm:presLayoutVars>
          <dgm:bulletEnabled val="1"/>
        </dgm:presLayoutVars>
      </dgm:prSet>
      <dgm:spPr/>
    </dgm:pt>
    <dgm:pt modelId="{8A8AB39D-2758-244D-B2C9-A4CA5A78C385}" type="pres">
      <dgm:prSet presAssocID="{9BC166C1-82BE-4838-8FEC-249BB9F90628}" presName="sibTrans" presStyleLbl="bgSibTrans2D1" presStyleIdx="0" presStyleCnt="7"/>
      <dgm:spPr/>
    </dgm:pt>
    <dgm:pt modelId="{D4309E05-A615-A64C-9277-F1A365CA0452}" type="pres">
      <dgm:prSet presAssocID="{338093A7-A1B0-4457-9464-24EB01BE9F90}" presName="compNode" presStyleCnt="0"/>
      <dgm:spPr/>
    </dgm:pt>
    <dgm:pt modelId="{4B293341-FC3F-334E-9FC5-6DE08A0554A3}" type="pres">
      <dgm:prSet presAssocID="{338093A7-A1B0-4457-9464-24EB01BE9F90}" presName="dummyConnPt" presStyleCnt="0"/>
      <dgm:spPr/>
    </dgm:pt>
    <dgm:pt modelId="{3B49E826-8D38-544B-B418-4C9FA5A89BA6}" type="pres">
      <dgm:prSet presAssocID="{338093A7-A1B0-4457-9464-24EB01BE9F90}" presName="node" presStyleLbl="node1" presStyleIdx="1" presStyleCnt="8">
        <dgm:presLayoutVars>
          <dgm:bulletEnabled val="1"/>
        </dgm:presLayoutVars>
      </dgm:prSet>
      <dgm:spPr/>
    </dgm:pt>
    <dgm:pt modelId="{443630C6-24CC-C14E-9148-E47E100DE30C}" type="pres">
      <dgm:prSet presAssocID="{D4AD45CE-316E-44A8-AE5B-1131FF7A805E}" presName="sibTrans" presStyleLbl="bgSibTrans2D1" presStyleIdx="1" presStyleCnt="7"/>
      <dgm:spPr/>
    </dgm:pt>
    <dgm:pt modelId="{95A3421B-49AB-E940-B098-93AB6818093E}" type="pres">
      <dgm:prSet presAssocID="{D770D62A-B76B-4BF6-85B0-45F7554CECBD}" presName="compNode" presStyleCnt="0"/>
      <dgm:spPr/>
    </dgm:pt>
    <dgm:pt modelId="{0F84D57E-810A-9641-9A30-3EAEBC0FA3AD}" type="pres">
      <dgm:prSet presAssocID="{D770D62A-B76B-4BF6-85B0-45F7554CECBD}" presName="dummyConnPt" presStyleCnt="0"/>
      <dgm:spPr/>
    </dgm:pt>
    <dgm:pt modelId="{FC74F9AD-D323-9740-A3A9-F46D2BC2CC61}" type="pres">
      <dgm:prSet presAssocID="{D770D62A-B76B-4BF6-85B0-45F7554CECBD}" presName="node" presStyleLbl="node1" presStyleIdx="2" presStyleCnt="8">
        <dgm:presLayoutVars>
          <dgm:bulletEnabled val="1"/>
        </dgm:presLayoutVars>
      </dgm:prSet>
      <dgm:spPr/>
    </dgm:pt>
    <dgm:pt modelId="{CB0E3174-56A9-E84D-BDDB-04E89A832C46}" type="pres">
      <dgm:prSet presAssocID="{33317689-3E2D-4F9D-9E62-81855B6AC3F6}" presName="sibTrans" presStyleLbl="bgSibTrans2D1" presStyleIdx="2" presStyleCnt="7"/>
      <dgm:spPr/>
    </dgm:pt>
    <dgm:pt modelId="{6AA7B2EF-0C4B-0444-8267-F0936C749858}" type="pres">
      <dgm:prSet presAssocID="{8356F256-539E-4382-85D7-E648376A51B4}" presName="compNode" presStyleCnt="0"/>
      <dgm:spPr/>
    </dgm:pt>
    <dgm:pt modelId="{144EB549-2F8A-8A46-A5BE-DBBF94FEC0E1}" type="pres">
      <dgm:prSet presAssocID="{8356F256-539E-4382-85D7-E648376A51B4}" presName="dummyConnPt" presStyleCnt="0"/>
      <dgm:spPr/>
    </dgm:pt>
    <dgm:pt modelId="{982BF295-AD04-B84E-9E72-88B084003C77}" type="pres">
      <dgm:prSet presAssocID="{8356F256-539E-4382-85D7-E648376A51B4}" presName="node" presStyleLbl="node1" presStyleIdx="3" presStyleCnt="8">
        <dgm:presLayoutVars>
          <dgm:bulletEnabled val="1"/>
        </dgm:presLayoutVars>
      </dgm:prSet>
      <dgm:spPr/>
    </dgm:pt>
    <dgm:pt modelId="{F046C8A7-B5EC-5B49-A20F-8BB5685DFA9E}" type="pres">
      <dgm:prSet presAssocID="{504F5221-3B9F-4593-8157-F25F04E8AB96}" presName="sibTrans" presStyleLbl="bgSibTrans2D1" presStyleIdx="3" presStyleCnt="7"/>
      <dgm:spPr/>
    </dgm:pt>
    <dgm:pt modelId="{48907FB8-2156-A345-A9DA-D4A464A77B52}" type="pres">
      <dgm:prSet presAssocID="{400726E3-ADFC-4D99-8B4E-A3AB2307384D}" presName="compNode" presStyleCnt="0"/>
      <dgm:spPr/>
    </dgm:pt>
    <dgm:pt modelId="{0C440AFB-D679-804F-A286-BD581E58F205}" type="pres">
      <dgm:prSet presAssocID="{400726E3-ADFC-4D99-8B4E-A3AB2307384D}" presName="dummyConnPt" presStyleCnt="0"/>
      <dgm:spPr/>
    </dgm:pt>
    <dgm:pt modelId="{4196233C-74EC-0A4E-8A24-D22CCE943AF1}" type="pres">
      <dgm:prSet presAssocID="{400726E3-ADFC-4D99-8B4E-A3AB2307384D}" presName="node" presStyleLbl="node1" presStyleIdx="4" presStyleCnt="8">
        <dgm:presLayoutVars>
          <dgm:bulletEnabled val="1"/>
        </dgm:presLayoutVars>
      </dgm:prSet>
      <dgm:spPr/>
    </dgm:pt>
    <dgm:pt modelId="{4266DF9A-ACB9-AA49-AABD-49BDB7E29291}" type="pres">
      <dgm:prSet presAssocID="{6BD7E554-E7E3-4C97-8C8D-30BD1D580179}" presName="sibTrans" presStyleLbl="bgSibTrans2D1" presStyleIdx="4" presStyleCnt="7"/>
      <dgm:spPr/>
    </dgm:pt>
    <dgm:pt modelId="{5BD9CC37-1C0B-FC4B-BEEC-1E102200B226}" type="pres">
      <dgm:prSet presAssocID="{371679D0-3440-47FF-AA59-BD03274A89B0}" presName="compNode" presStyleCnt="0"/>
      <dgm:spPr/>
    </dgm:pt>
    <dgm:pt modelId="{51F207C6-BDF8-984B-A9E6-4FD8E580A8C2}" type="pres">
      <dgm:prSet presAssocID="{371679D0-3440-47FF-AA59-BD03274A89B0}" presName="dummyConnPt" presStyleCnt="0"/>
      <dgm:spPr/>
    </dgm:pt>
    <dgm:pt modelId="{A8E32749-4121-B043-A573-88AB2A4BE53D}" type="pres">
      <dgm:prSet presAssocID="{371679D0-3440-47FF-AA59-BD03274A89B0}" presName="node" presStyleLbl="node1" presStyleIdx="5" presStyleCnt="8">
        <dgm:presLayoutVars>
          <dgm:bulletEnabled val="1"/>
        </dgm:presLayoutVars>
      </dgm:prSet>
      <dgm:spPr/>
    </dgm:pt>
    <dgm:pt modelId="{98A8F0A1-F2D2-874F-80AD-C9911CC0F7F3}" type="pres">
      <dgm:prSet presAssocID="{600784BC-1DB4-474F-AB60-8E078AC81F65}" presName="sibTrans" presStyleLbl="bgSibTrans2D1" presStyleIdx="5" presStyleCnt="7"/>
      <dgm:spPr/>
    </dgm:pt>
    <dgm:pt modelId="{C764DE6B-26DA-DF41-9576-11BB5A5F24EC}" type="pres">
      <dgm:prSet presAssocID="{D280D01B-C9EB-4E55-B21B-B5DA2A22EEAC}" presName="compNode" presStyleCnt="0"/>
      <dgm:spPr/>
    </dgm:pt>
    <dgm:pt modelId="{F01754EE-22EF-9546-9585-5AF7DED2C025}" type="pres">
      <dgm:prSet presAssocID="{D280D01B-C9EB-4E55-B21B-B5DA2A22EEAC}" presName="dummyConnPt" presStyleCnt="0"/>
      <dgm:spPr/>
    </dgm:pt>
    <dgm:pt modelId="{1FF725EB-2FE0-2943-9F9E-CCE05325D532}" type="pres">
      <dgm:prSet presAssocID="{D280D01B-C9EB-4E55-B21B-B5DA2A22EEAC}" presName="node" presStyleLbl="node1" presStyleIdx="6" presStyleCnt="8">
        <dgm:presLayoutVars>
          <dgm:bulletEnabled val="1"/>
        </dgm:presLayoutVars>
      </dgm:prSet>
      <dgm:spPr/>
    </dgm:pt>
    <dgm:pt modelId="{09D92764-7E38-324B-931A-59247EA7FF58}" type="pres">
      <dgm:prSet presAssocID="{55671956-22C7-40BB-9725-68EB9CDF8552}" presName="sibTrans" presStyleLbl="bgSibTrans2D1" presStyleIdx="6" presStyleCnt="7"/>
      <dgm:spPr/>
    </dgm:pt>
    <dgm:pt modelId="{C2DDEB97-A498-9C46-948F-476EC6BBEF24}" type="pres">
      <dgm:prSet presAssocID="{EC4389E7-C172-4147-9878-A8E3CCB40285}" presName="compNode" presStyleCnt="0"/>
      <dgm:spPr/>
    </dgm:pt>
    <dgm:pt modelId="{03A9F67D-FD04-9C49-9BAB-88E8A9296443}" type="pres">
      <dgm:prSet presAssocID="{EC4389E7-C172-4147-9878-A8E3CCB40285}" presName="dummyConnPt" presStyleCnt="0"/>
      <dgm:spPr/>
    </dgm:pt>
    <dgm:pt modelId="{5C67F2CA-5D1C-E14D-8390-D67CFB4052EF}" type="pres">
      <dgm:prSet presAssocID="{EC4389E7-C172-4147-9878-A8E3CCB40285}" presName="node" presStyleLbl="node1" presStyleIdx="7" presStyleCnt="8">
        <dgm:presLayoutVars>
          <dgm:bulletEnabled val="1"/>
        </dgm:presLayoutVars>
      </dgm:prSet>
      <dgm:spPr/>
    </dgm:pt>
  </dgm:ptLst>
  <dgm:cxnLst>
    <dgm:cxn modelId="{B60C0106-6CCD-4A49-AE5F-BB8D206859CA}" type="presOf" srcId="{600784BC-1DB4-474F-AB60-8E078AC81F65}" destId="{98A8F0A1-F2D2-874F-80AD-C9911CC0F7F3}" srcOrd="0" destOrd="0" presId="urn:microsoft.com/office/officeart/2005/8/layout/bProcess4"/>
    <dgm:cxn modelId="{52BB0C1D-E703-3F42-B345-AC169E1050A2}" type="presOf" srcId="{6BD7E554-E7E3-4C97-8C8D-30BD1D580179}" destId="{4266DF9A-ACB9-AA49-AABD-49BDB7E29291}" srcOrd="0" destOrd="0" presId="urn:microsoft.com/office/officeart/2005/8/layout/bProcess4"/>
    <dgm:cxn modelId="{FC036722-E441-1048-A7AF-330C7AF2E51D}" type="presOf" srcId="{504F5221-3B9F-4593-8157-F25F04E8AB96}" destId="{F046C8A7-B5EC-5B49-A20F-8BB5685DFA9E}" srcOrd="0" destOrd="0" presId="urn:microsoft.com/office/officeart/2005/8/layout/bProcess4"/>
    <dgm:cxn modelId="{FDDD9322-3D7B-9549-9D85-0E5B257D00CC}" type="presOf" srcId="{8356F256-539E-4382-85D7-E648376A51B4}" destId="{982BF295-AD04-B84E-9E72-88B084003C77}" srcOrd="0" destOrd="0" presId="urn:microsoft.com/office/officeart/2005/8/layout/bProcess4"/>
    <dgm:cxn modelId="{748B932C-7C5B-4E19-AA8A-C0E20B4CA930}" srcId="{1D92F543-9963-4969-A11D-16FEA54CF34E}" destId="{8356F256-539E-4382-85D7-E648376A51B4}" srcOrd="3" destOrd="0" parTransId="{E185C7BA-63EB-4F1E-8301-EAB9B9F680FB}" sibTransId="{504F5221-3B9F-4593-8157-F25F04E8AB96}"/>
    <dgm:cxn modelId="{CD0EF32F-C737-F242-B75B-D9AA30BDFFB5}" type="presOf" srcId="{55671956-22C7-40BB-9725-68EB9CDF8552}" destId="{09D92764-7E38-324B-931A-59247EA7FF58}" srcOrd="0" destOrd="0" presId="urn:microsoft.com/office/officeart/2005/8/layout/bProcess4"/>
    <dgm:cxn modelId="{68950835-C6AD-49A3-9F8E-54CDF41F8CF5}" srcId="{1D92F543-9963-4969-A11D-16FEA54CF34E}" destId="{338093A7-A1B0-4457-9464-24EB01BE9F90}" srcOrd="1" destOrd="0" parTransId="{86FAD531-15C2-4B59-AB61-D9DFAFE4B47C}" sibTransId="{D4AD45CE-316E-44A8-AE5B-1131FF7A805E}"/>
    <dgm:cxn modelId="{4B45C657-C384-4B73-912F-0554A780BFFE}" srcId="{1D92F543-9963-4969-A11D-16FEA54CF34E}" destId="{371679D0-3440-47FF-AA59-BD03274A89B0}" srcOrd="5" destOrd="0" parTransId="{78FFDBFE-F7CA-47DA-983E-77DCC3DF33D1}" sibTransId="{600784BC-1DB4-474F-AB60-8E078AC81F65}"/>
    <dgm:cxn modelId="{BD4C8258-F366-EC4D-9335-6EF4A06D7048}" type="presOf" srcId="{400726E3-ADFC-4D99-8B4E-A3AB2307384D}" destId="{4196233C-74EC-0A4E-8A24-D22CCE943AF1}" srcOrd="0" destOrd="0" presId="urn:microsoft.com/office/officeart/2005/8/layout/bProcess4"/>
    <dgm:cxn modelId="{539DD463-2F55-1D4B-A517-C201340ACF0F}" type="presOf" srcId="{E5CEDCCD-37AE-497A-BFC6-58449639E20C}" destId="{E040BB4A-D9CA-C748-9914-651A56909172}" srcOrd="0" destOrd="0" presId="urn:microsoft.com/office/officeart/2005/8/layout/bProcess4"/>
    <dgm:cxn modelId="{BE57EF67-1D3C-6843-88A4-4C548B0130C3}" type="presOf" srcId="{D770D62A-B76B-4BF6-85B0-45F7554CECBD}" destId="{FC74F9AD-D323-9740-A3A9-F46D2BC2CC61}" srcOrd="0" destOrd="0" presId="urn:microsoft.com/office/officeart/2005/8/layout/bProcess4"/>
    <dgm:cxn modelId="{A0328572-7C0F-BF4E-9AC5-B0C979234B16}" type="presOf" srcId="{338093A7-A1B0-4457-9464-24EB01BE9F90}" destId="{3B49E826-8D38-544B-B418-4C9FA5A89BA6}" srcOrd="0" destOrd="0" presId="urn:microsoft.com/office/officeart/2005/8/layout/bProcess4"/>
    <dgm:cxn modelId="{FC99E98A-8D26-144D-82EB-04E562EACA3D}" type="presOf" srcId="{D280D01B-C9EB-4E55-B21B-B5DA2A22EEAC}" destId="{1FF725EB-2FE0-2943-9F9E-CCE05325D532}" srcOrd="0" destOrd="0" presId="urn:microsoft.com/office/officeart/2005/8/layout/bProcess4"/>
    <dgm:cxn modelId="{02B462A1-57FF-434E-8B3A-5741D3FD9C00}" srcId="{1D92F543-9963-4969-A11D-16FEA54CF34E}" destId="{D280D01B-C9EB-4E55-B21B-B5DA2A22EEAC}" srcOrd="6" destOrd="0" parTransId="{4AA582CD-97BC-4EA0-BFB8-AC9186E4D27B}" sibTransId="{55671956-22C7-40BB-9725-68EB9CDF8552}"/>
    <dgm:cxn modelId="{B58AAABF-0BF3-CC4C-ADCA-2DD9A0EB3DB4}" type="presOf" srcId="{1D92F543-9963-4969-A11D-16FEA54CF34E}" destId="{0238C215-332D-8841-9FF8-81F8505A5FA4}" srcOrd="0" destOrd="0" presId="urn:microsoft.com/office/officeart/2005/8/layout/bProcess4"/>
    <dgm:cxn modelId="{1AA063C2-8501-D744-91EB-87A01BAE5B3A}" type="presOf" srcId="{EC4389E7-C172-4147-9878-A8E3CCB40285}" destId="{5C67F2CA-5D1C-E14D-8390-D67CFB4052EF}" srcOrd="0" destOrd="0" presId="urn:microsoft.com/office/officeart/2005/8/layout/bProcess4"/>
    <dgm:cxn modelId="{D5E8EFC9-83C7-4687-8865-788334D8BAC3}" srcId="{1D92F543-9963-4969-A11D-16FEA54CF34E}" destId="{400726E3-ADFC-4D99-8B4E-A3AB2307384D}" srcOrd="4" destOrd="0" parTransId="{2C35F217-E16E-411D-86DF-C768D722245B}" sibTransId="{6BD7E554-E7E3-4C97-8C8D-30BD1D580179}"/>
    <dgm:cxn modelId="{52C3D8E6-EA87-854C-94C0-D399FBEB254E}" type="presOf" srcId="{33317689-3E2D-4F9D-9E62-81855B6AC3F6}" destId="{CB0E3174-56A9-E84D-BDDB-04E89A832C46}" srcOrd="0" destOrd="0" presId="urn:microsoft.com/office/officeart/2005/8/layout/bProcess4"/>
    <dgm:cxn modelId="{3D5EBCE9-C88C-49C9-B058-4128006A8A78}" srcId="{1D92F543-9963-4969-A11D-16FEA54CF34E}" destId="{E5CEDCCD-37AE-497A-BFC6-58449639E20C}" srcOrd="0" destOrd="0" parTransId="{5D086194-81C6-4B8A-9D61-43D2570EA3B2}" sibTransId="{9BC166C1-82BE-4838-8FEC-249BB9F90628}"/>
    <dgm:cxn modelId="{84F566F1-7D35-4260-8BBF-F38EDB6FCF06}" srcId="{1D92F543-9963-4969-A11D-16FEA54CF34E}" destId="{EC4389E7-C172-4147-9878-A8E3CCB40285}" srcOrd="7" destOrd="0" parTransId="{6EBC9B4B-2001-4BF2-AAEF-5FAB57147BD6}" sibTransId="{A6E99A7E-A1BB-4BEF-9CBF-601C4DAECCED}"/>
    <dgm:cxn modelId="{2FA011F8-9B8C-704F-A48C-918D2D50F827}" type="presOf" srcId="{371679D0-3440-47FF-AA59-BD03274A89B0}" destId="{A8E32749-4121-B043-A573-88AB2A4BE53D}" srcOrd="0" destOrd="0" presId="urn:microsoft.com/office/officeart/2005/8/layout/bProcess4"/>
    <dgm:cxn modelId="{C519BCF8-EB63-4D84-8487-52DA44F62EF3}" srcId="{1D92F543-9963-4969-A11D-16FEA54CF34E}" destId="{D770D62A-B76B-4BF6-85B0-45F7554CECBD}" srcOrd="2" destOrd="0" parTransId="{29AEEB51-8543-40AA-820E-B65CD1BF47E0}" sibTransId="{33317689-3E2D-4F9D-9E62-81855B6AC3F6}"/>
    <dgm:cxn modelId="{FCC976FB-D123-B747-BF8F-301B9BA31525}" type="presOf" srcId="{9BC166C1-82BE-4838-8FEC-249BB9F90628}" destId="{8A8AB39D-2758-244D-B2C9-A4CA5A78C385}" srcOrd="0" destOrd="0" presId="urn:microsoft.com/office/officeart/2005/8/layout/bProcess4"/>
    <dgm:cxn modelId="{84FA20FF-FF52-6C41-A792-0C83ECFB8728}" type="presOf" srcId="{D4AD45CE-316E-44A8-AE5B-1131FF7A805E}" destId="{443630C6-24CC-C14E-9148-E47E100DE30C}" srcOrd="0" destOrd="0" presId="urn:microsoft.com/office/officeart/2005/8/layout/bProcess4"/>
    <dgm:cxn modelId="{7E23B534-7894-E447-AFCC-391D3E4D531B}" type="presParOf" srcId="{0238C215-332D-8841-9FF8-81F8505A5FA4}" destId="{1273660C-A29B-5A48-9FC6-B00D7E24F24A}" srcOrd="0" destOrd="0" presId="urn:microsoft.com/office/officeart/2005/8/layout/bProcess4"/>
    <dgm:cxn modelId="{C8ADCC64-7480-9641-A216-BC4BDF9B6A78}" type="presParOf" srcId="{1273660C-A29B-5A48-9FC6-B00D7E24F24A}" destId="{A6973BD2-652C-FC47-826E-DA08C5693D82}" srcOrd="0" destOrd="0" presId="urn:microsoft.com/office/officeart/2005/8/layout/bProcess4"/>
    <dgm:cxn modelId="{A896FAB2-894A-304F-AC6E-9A3E6FFA4BEE}" type="presParOf" srcId="{1273660C-A29B-5A48-9FC6-B00D7E24F24A}" destId="{E040BB4A-D9CA-C748-9914-651A56909172}" srcOrd="1" destOrd="0" presId="urn:microsoft.com/office/officeart/2005/8/layout/bProcess4"/>
    <dgm:cxn modelId="{F937AB9C-AAAC-B440-8C95-ED95A13F0F06}" type="presParOf" srcId="{0238C215-332D-8841-9FF8-81F8505A5FA4}" destId="{8A8AB39D-2758-244D-B2C9-A4CA5A78C385}" srcOrd="1" destOrd="0" presId="urn:microsoft.com/office/officeart/2005/8/layout/bProcess4"/>
    <dgm:cxn modelId="{E93733D8-D056-AF46-AFE2-19CA03FBBFE9}" type="presParOf" srcId="{0238C215-332D-8841-9FF8-81F8505A5FA4}" destId="{D4309E05-A615-A64C-9277-F1A365CA0452}" srcOrd="2" destOrd="0" presId="urn:microsoft.com/office/officeart/2005/8/layout/bProcess4"/>
    <dgm:cxn modelId="{ABCCEBA5-F2BC-9E47-A55D-D3C6CF4C0D90}" type="presParOf" srcId="{D4309E05-A615-A64C-9277-F1A365CA0452}" destId="{4B293341-FC3F-334E-9FC5-6DE08A0554A3}" srcOrd="0" destOrd="0" presId="urn:microsoft.com/office/officeart/2005/8/layout/bProcess4"/>
    <dgm:cxn modelId="{A65BA9E9-AF15-A24D-B50C-832F186B8692}" type="presParOf" srcId="{D4309E05-A615-A64C-9277-F1A365CA0452}" destId="{3B49E826-8D38-544B-B418-4C9FA5A89BA6}" srcOrd="1" destOrd="0" presId="urn:microsoft.com/office/officeart/2005/8/layout/bProcess4"/>
    <dgm:cxn modelId="{B518B062-9B2D-A541-8A73-9180D577683A}" type="presParOf" srcId="{0238C215-332D-8841-9FF8-81F8505A5FA4}" destId="{443630C6-24CC-C14E-9148-E47E100DE30C}" srcOrd="3" destOrd="0" presId="urn:microsoft.com/office/officeart/2005/8/layout/bProcess4"/>
    <dgm:cxn modelId="{E7230AA1-4A36-E048-B05F-4C7337E6B032}" type="presParOf" srcId="{0238C215-332D-8841-9FF8-81F8505A5FA4}" destId="{95A3421B-49AB-E940-B098-93AB6818093E}" srcOrd="4" destOrd="0" presId="urn:microsoft.com/office/officeart/2005/8/layout/bProcess4"/>
    <dgm:cxn modelId="{D3AB8E62-FDAC-5D4B-BFAF-D09B27540006}" type="presParOf" srcId="{95A3421B-49AB-E940-B098-93AB6818093E}" destId="{0F84D57E-810A-9641-9A30-3EAEBC0FA3AD}" srcOrd="0" destOrd="0" presId="urn:microsoft.com/office/officeart/2005/8/layout/bProcess4"/>
    <dgm:cxn modelId="{10EAC206-D18B-0B49-9CC4-97AC477E6798}" type="presParOf" srcId="{95A3421B-49AB-E940-B098-93AB6818093E}" destId="{FC74F9AD-D323-9740-A3A9-F46D2BC2CC61}" srcOrd="1" destOrd="0" presId="urn:microsoft.com/office/officeart/2005/8/layout/bProcess4"/>
    <dgm:cxn modelId="{2BD90F28-E8E6-414A-A657-63E82E56009F}" type="presParOf" srcId="{0238C215-332D-8841-9FF8-81F8505A5FA4}" destId="{CB0E3174-56A9-E84D-BDDB-04E89A832C46}" srcOrd="5" destOrd="0" presId="urn:microsoft.com/office/officeart/2005/8/layout/bProcess4"/>
    <dgm:cxn modelId="{FF832D8A-E342-0F4B-8890-A53A8D22A01A}" type="presParOf" srcId="{0238C215-332D-8841-9FF8-81F8505A5FA4}" destId="{6AA7B2EF-0C4B-0444-8267-F0936C749858}" srcOrd="6" destOrd="0" presId="urn:microsoft.com/office/officeart/2005/8/layout/bProcess4"/>
    <dgm:cxn modelId="{C26284FB-B753-8346-8EED-B02849A0F852}" type="presParOf" srcId="{6AA7B2EF-0C4B-0444-8267-F0936C749858}" destId="{144EB549-2F8A-8A46-A5BE-DBBF94FEC0E1}" srcOrd="0" destOrd="0" presId="urn:microsoft.com/office/officeart/2005/8/layout/bProcess4"/>
    <dgm:cxn modelId="{1C2296E2-C456-BB4C-A503-A628F344BA11}" type="presParOf" srcId="{6AA7B2EF-0C4B-0444-8267-F0936C749858}" destId="{982BF295-AD04-B84E-9E72-88B084003C77}" srcOrd="1" destOrd="0" presId="urn:microsoft.com/office/officeart/2005/8/layout/bProcess4"/>
    <dgm:cxn modelId="{FB1E09E7-5F92-9E4E-8CB8-DF2CB9D6DE96}" type="presParOf" srcId="{0238C215-332D-8841-9FF8-81F8505A5FA4}" destId="{F046C8A7-B5EC-5B49-A20F-8BB5685DFA9E}" srcOrd="7" destOrd="0" presId="urn:microsoft.com/office/officeart/2005/8/layout/bProcess4"/>
    <dgm:cxn modelId="{68092870-8A9E-2F49-BBD5-4AE743A89BD1}" type="presParOf" srcId="{0238C215-332D-8841-9FF8-81F8505A5FA4}" destId="{48907FB8-2156-A345-A9DA-D4A464A77B52}" srcOrd="8" destOrd="0" presId="urn:microsoft.com/office/officeart/2005/8/layout/bProcess4"/>
    <dgm:cxn modelId="{6A97F12D-8987-374C-AA50-27B9DE7AEEE6}" type="presParOf" srcId="{48907FB8-2156-A345-A9DA-D4A464A77B52}" destId="{0C440AFB-D679-804F-A286-BD581E58F205}" srcOrd="0" destOrd="0" presId="urn:microsoft.com/office/officeart/2005/8/layout/bProcess4"/>
    <dgm:cxn modelId="{FD942900-7D5C-084B-A336-EEBB0A554D05}" type="presParOf" srcId="{48907FB8-2156-A345-A9DA-D4A464A77B52}" destId="{4196233C-74EC-0A4E-8A24-D22CCE943AF1}" srcOrd="1" destOrd="0" presId="urn:microsoft.com/office/officeart/2005/8/layout/bProcess4"/>
    <dgm:cxn modelId="{9F0B0142-26D5-6241-AB19-465FE9A3ED21}" type="presParOf" srcId="{0238C215-332D-8841-9FF8-81F8505A5FA4}" destId="{4266DF9A-ACB9-AA49-AABD-49BDB7E29291}" srcOrd="9" destOrd="0" presId="urn:microsoft.com/office/officeart/2005/8/layout/bProcess4"/>
    <dgm:cxn modelId="{FA92E064-40A4-CC4A-805C-34F196B471E6}" type="presParOf" srcId="{0238C215-332D-8841-9FF8-81F8505A5FA4}" destId="{5BD9CC37-1C0B-FC4B-BEEC-1E102200B226}" srcOrd="10" destOrd="0" presId="urn:microsoft.com/office/officeart/2005/8/layout/bProcess4"/>
    <dgm:cxn modelId="{D5207EB4-C7B9-AD40-A6D4-057B09E51099}" type="presParOf" srcId="{5BD9CC37-1C0B-FC4B-BEEC-1E102200B226}" destId="{51F207C6-BDF8-984B-A9E6-4FD8E580A8C2}" srcOrd="0" destOrd="0" presId="urn:microsoft.com/office/officeart/2005/8/layout/bProcess4"/>
    <dgm:cxn modelId="{5E9F3C27-C44C-2A45-8D47-7DDD845EF079}" type="presParOf" srcId="{5BD9CC37-1C0B-FC4B-BEEC-1E102200B226}" destId="{A8E32749-4121-B043-A573-88AB2A4BE53D}" srcOrd="1" destOrd="0" presId="urn:microsoft.com/office/officeart/2005/8/layout/bProcess4"/>
    <dgm:cxn modelId="{292AEEB4-8024-7F4A-8D27-E7D8CC0ABE02}" type="presParOf" srcId="{0238C215-332D-8841-9FF8-81F8505A5FA4}" destId="{98A8F0A1-F2D2-874F-80AD-C9911CC0F7F3}" srcOrd="11" destOrd="0" presId="urn:microsoft.com/office/officeart/2005/8/layout/bProcess4"/>
    <dgm:cxn modelId="{6C639AB1-1B72-BB4B-AB72-6F68A04E309B}" type="presParOf" srcId="{0238C215-332D-8841-9FF8-81F8505A5FA4}" destId="{C764DE6B-26DA-DF41-9576-11BB5A5F24EC}" srcOrd="12" destOrd="0" presId="urn:microsoft.com/office/officeart/2005/8/layout/bProcess4"/>
    <dgm:cxn modelId="{DECCED37-9B4A-7F4D-956A-3995A9F0DC8F}" type="presParOf" srcId="{C764DE6B-26DA-DF41-9576-11BB5A5F24EC}" destId="{F01754EE-22EF-9546-9585-5AF7DED2C025}" srcOrd="0" destOrd="0" presId="urn:microsoft.com/office/officeart/2005/8/layout/bProcess4"/>
    <dgm:cxn modelId="{D242CF95-3F68-D343-978D-50E54180891D}" type="presParOf" srcId="{C764DE6B-26DA-DF41-9576-11BB5A5F24EC}" destId="{1FF725EB-2FE0-2943-9F9E-CCE05325D532}" srcOrd="1" destOrd="0" presId="urn:microsoft.com/office/officeart/2005/8/layout/bProcess4"/>
    <dgm:cxn modelId="{A41FF363-09D6-1142-87B2-A86E44FB6F6D}" type="presParOf" srcId="{0238C215-332D-8841-9FF8-81F8505A5FA4}" destId="{09D92764-7E38-324B-931A-59247EA7FF58}" srcOrd="13" destOrd="0" presId="urn:microsoft.com/office/officeart/2005/8/layout/bProcess4"/>
    <dgm:cxn modelId="{60CAAF92-AF8F-0340-8648-39CF44D60B07}" type="presParOf" srcId="{0238C215-332D-8841-9FF8-81F8505A5FA4}" destId="{C2DDEB97-A498-9C46-948F-476EC6BBEF24}" srcOrd="14" destOrd="0" presId="urn:microsoft.com/office/officeart/2005/8/layout/bProcess4"/>
    <dgm:cxn modelId="{3C8AB43B-F467-4D44-B875-0082A64DAC0D}" type="presParOf" srcId="{C2DDEB97-A498-9C46-948F-476EC6BBEF24}" destId="{03A9F67D-FD04-9C49-9BAB-88E8A9296443}" srcOrd="0" destOrd="0" presId="urn:microsoft.com/office/officeart/2005/8/layout/bProcess4"/>
    <dgm:cxn modelId="{62F35ACC-8D86-8A46-9229-AC0407AAF711}" type="presParOf" srcId="{C2DDEB97-A498-9C46-948F-476EC6BBEF24}" destId="{5C67F2CA-5D1C-E14D-8390-D67CFB4052E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0677A-B039-4E7F-BE99-55DA94EE1B0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67A383-0491-4652-9A07-DEC115EDE1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95% confident interval for the odds ratio corresponding to a female is  (e^[(-</a:t>
          </a:r>
          <a:r>
            <a:rPr lang="en-US" sz="19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0.2705</a:t>
          </a: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)], e^[(-</a:t>
          </a:r>
          <a:r>
            <a:rPr lang="en-US" sz="19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0.0679</a:t>
          </a: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)]) = (0.7629, 0.9343). It means that we are 95% confident that the odds of a female’s income is more than $50k is increasing from 6.6% to 23.7%. </a:t>
          </a:r>
        </a:p>
      </dgm:t>
    </dgm:pt>
    <dgm:pt modelId="{27D2908A-DB59-487F-9696-524BFFCD8A8D}" type="parTrans" cxnId="{BF4903A2-9FDE-467F-AE0B-6D7E1DC081FB}">
      <dgm:prSet/>
      <dgm:spPr/>
      <dgm:t>
        <a:bodyPr/>
        <a:lstStyle/>
        <a:p>
          <a:endParaRPr lang="en-US"/>
        </a:p>
      </dgm:t>
    </dgm:pt>
    <dgm:pt modelId="{E86C6403-DBDE-48A2-A9C2-C51B1EE31990}" type="sibTrans" cxnId="{BF4903A2-9FDE-467F-AE0B-6D7E1DC081FB}">
      <dgm:prSet/>
      <dgm:spPr/>
      <dgm:t>
        <a:bodyPr/>
        <a:lstStyle/>
        <a:p>
          <a:endParaRPr lang="en-US"/>
        </a:p>
      </dgm:t>
    </dgm:pt>
    <dgm:pt modelId="{8D8EE171-8F62-4262-A1B9-6C04CDFC47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95% confident interval for the odds ratio corresponding to a 20-year-old is (e^[3*(0.0247)], e^[3*(0.0310)]) = (1.0769, 1.097). It means that we are 95% confident that the odds of a 20-year-old’s income is more than $50k is increasing from 7.7% to 9.7%. </a:t>
          </a:r>
        </a:p>
      </dgm:t>
    </dgm:pt>
    <dgm:pt modelId="{68C5DC85-E8C6-4519-B7D8-BAE13A3D6486}" type="parTrans" cxnId="{9E9F35A9-8C84-43D1-A50E-D522C922602E}">
      <dgm:prSet/>
      <dgm:spPr/>
      <dgm:t>
        <a:bodyPr/>
        <a:lstStyle/>
        <a:p>
          <a:endParaRPr lang="en-US"/>
        </a:p>
      </dgm:t>
    </dgm:pt>
    <dgm:pt modelId="{E4D2DD9E-B31A-49E9-AE15-62EE7EC0E561}" type="sibTrans" cxnId="{9E9F35A9-8C84-43D1-A50E-D522C922602E}">
      <dgm:prSet/>
      <dgm:spPr/>
      <dgm:t>
        <a:bodyPr/>
        <a:lstStyle/>
        <a:p>
          <a:endParaRPr lang="en-US"/>
        </a:p>
      </dgm:t>
    </dgm:pt>
    <dgm:pt modelId="{C992FC91-3488-4C22-9EAE-937E39C84A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For a year increase in age, an individual’s odds of having income more than $50K change by a factor of e^(0.279) = 1.0289, hold other factors constant.</a:t>
          </a:r>
        </a:p>
      </dgm:t>
    </dgm:pt>
    <dgm:pt modelId="{645C4614-E91E-490D-9301-585BE3E17A11}" type="parTrans" cxnId="{C972A09D-7C44-4975-BE5C-15BAE57401E2}">
      <dgm:prSet/>
      <dgm:spPr/>
      <dgm:t>
        <a:bodyPr/>
        <a:lstStyle/>
        <a:p>
          <a:endParaRPr lang="en-US"/>
        </a:p>
      </dgm:t>
    </dgm:pt>
    <dgm:pt modelId="{69578D99-3FE2-4457-B83B-84C5536B1728}" type="sibTrans" cxnId="{C972A09D-7C44-4975-BE5C-15BAE57401E2}">
      <dgm:prSet/>
      <dgm:spPr/>
      <dgm:t>
        <a:bodyPr/>
        <a:lstStyle/>
        <a:p>
          <a:endParaRPr lang="en-US"/>
        </a:p>
      </dgm:t>
    </dgm:pt>
    <dgm:pt modelId="{3B85E9C6-747F-4579-BB08-CE8ADAFD6506}" type="pres">
      <dgm:prSet presAssocID="{32A0677A-B039-4E7F-BE99-55DA94EE1B03}" presName="root" presStyleCnt="0">
        <dgm:presLayoutVars>
          <dgm:dir/>
          <dgm:resizeHandles val="exact"/>
        </dgm:presLayoutVars>
      </dgm:prSet>
      <dgm:spPr/>
    </dgm:pt>
    <dgm:pt modelId="{988E6757-903C-44CB-894C-E1AF2FAF3EE3}" type="pres">
      <dgm:prSet presAssocID="{7567A383-0491-4652-9A07-DEC115EDE1FC}" presName="compNode" presStyleCnt="0"/>
      <dgm:spPr/>
    </dgm:pt>
    <dgm:pt modelId="{9EC1EA49-4AC9-4046-A2ED-D53F6E7F1275}" type="pres">
      <dgm:prSet presAssocID="{7567A383-0491-4652-9A07-DEC115EDE1FC}" presName="bgRect" presStyleLbl="bgShp" presStyleIdx="0" presStyleCnt="3"/>
      <dgm:spPr/>
    </dgm:pt>
    <dgm:pt modelId="{EA5E7A6B-8C1A-43A0-877C-7923438C63CB}" type="pres">
      <dgm:prSet presAssocID="{7567A383-0491-4652-9A07-DEC115EDE1F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1564ECC3-E400-46CF-BC8C-282E05473D84}" type="pres">
      <dgm:prSet presAssocID="{7567A383-0491-4652-9A07-DEC115EDE1FC}" presName="spaceRect" presStyleCnt="0"/>
      <dgm:spPr/>
    </dgm:pt>
    <dgm:pt modelId="{F208BF89-27B3-48D9-A0D9-F96DD92BC92E}" type="pres">
      <dgm:prSet presAssocID="{7567A383-0491-4652-9A07-DEC115EDE1FC}" presName="parTx" presStyleLbl="revTx" presStyleIdx="0" presStyleCnt="3">
        <dgm:presLayoutVars>
          <dgm:chMax val="0"/>
          <dgm:chPref val="0"/>
        </dgm:presLayoutVars>
      </dgm:prSet>
      <dgm:spPr/>
    </dgm:pt>
    <dgm:pt modelId="{4A8E4DFD-6FC3-4032-81D3-582BC8E04D1F}" type="pres">
      <dgm:prSet presAssocID="{E86C6403-DBDE-48A2-A9C2-C51B1EE31990}" presName="sibTrans" presStyleCnt="0"/>
      <dgm:spPr/>
    </dgm:pt>
    <dgm:pt modelId="{33F2654C-B9AB-457B-B4F9-A829D5CC248B}" type="pres">
      <dgm:prSet presAssocID="{8D8EE171-8F62-4262-A1B9-6C04CDFC4703}" presName="compNode" presStyleCnt="0"/>
      <dgm:spPr/>
    </dgm:pt>
    <dgm:pt modelId="{1EBB33A2-D1EB-412A-A144-99D5F3F3208B}" type="pres">
      <dgm:prSet presAssocID="{8D8EE171-8F62-4262-A1B9-6C04CDFC4703}" presName="bgRect" presStyleLbl="bgShp" presStyleIdx="1" presStyleCnt="3"/>
      <dgm:spPr/>
    </dgm:pt>
    <dgm:pt modelId="{E66F17EC-CC27-4988-810A-3D32065FEDFD}" type="pres">
      <dgm:prSet presAssocID="{8D8EE171-8F62-4262-A1B9-6C04CDFC47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CEAC1CE-7566-45F1-A2FC-25B6393BD020}" type="pres">
      <dgm:prSet presAssocID="{8D8EE171-8F62-4262-A1B9-6C04CDFC4703}" presName="spaceRect" presStyleCnt="0"/>
      <dgm:spPr/>
    </dgm:pt>
    <dgm:pt modelId="{E7EAFC58-2B0D-460B-84DF-9650EACF55C1}" type="pres">
      <dgm:prSet presAssocID="{8D8EE171-8F62-4262-A1B9-6C04CDFC4703}" presName="parTx" presStyleLbl="revTx" presStyleIdx="1" presStyleCnt="3">
        <dgm:presLayoutVars>
          <dgm:chMax val="0"/>
          <dgm:chPref val="0"/>
        </dgm:presLayoutVars>
      </dgm:prSet>
      <dgm:spPr/>
    </dgm:pt>
    <dgm:pt modelId="{22859E05-6546-48CA-8E84-4A732A617A5C}" type="pres">
      <dgm:prSet presAssocID="{E4D2DD9E-B31A-49E9-AE15-62EE7EC0E561}" presName="sibTrans" presStyleCnt="0"/>
      <dgm:spPr/>
    </dgm:pt>
    <dgm:pt modelId="{18BCA007-B88E-4CAA-B29C-A236A9165694}" type="pres">
      <dgm:prSet presAssocID="{C992FC91-3488-4C22-9EAE-937E39C84AA5}" presName="compNode" presStyleCnt="0"/>
      <dgm:spPr/>
    </dgm:pt>
    <dgm:pt modelId="{F2C00015-81E9-4F92-A978-EFC0B2984D3C}" type="pres">
      <dgm:prSet presAssocID="{C992FC91-3488-4C22-9EAE-937E39C84AA5}" presName="bgRect" presStyleLbl="bgShp" presStyleIdx="2" presStyleCnt="3"/>
      <dgm:spPr/>
    </dgm:pt>
    <dgm:pt modelId="{8E3845DD-3FAE-472F-85C7-FEEABC854B53}" type="pres">
      <dgm:prSet presAssocID="{C992FC91-3488-4C22-9EAE-937E39C84A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3A42A6C-61CF-461A-8A44-F11E2F212291}" type="pres">
      <dgm:prSet presAssocID="{C992FC91-3488-4C22-9EAE-937E39C84AA5}" presName="spaceRect" presStyleCnt="0"/>
      <dgm:spPr/>
    </dgm:pt>
    <dgm:pt modelId="{AD7818FE-CC98-4578-916B-0CF23DEDF35C}" type="pres">
      <dgm:prSet presAssocID="{C992FC91-3488-4C22-9EAE-937E39C84AA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EA6D08-86F8-480B-80F4-28A1E5A29B6A}" type="presOf" srcId="{C992FC91-3488-4C22-9EAE-937E39C84AA5}" destId="{AD7818FE-CC98-4578-916B-0CF23DEDF35C}" srcOrd="0" destOrd="0" presId="urn:microsoft.com/office/officeart/2018/2/layout/IconVerticalSolidList"/>
    <dgm:cxn modelId="{54D88213-D350-4AC7-9FC1-2EDC786B7810}" type="presOf" srcId="{32A0677A-B039-4E7F-BE99-55DA94EE1B03}" destId="{3B85E9C6-747F-4579-BB08-CE8ADAFD6506}" srcOrd="0" destOrd="0" presId="urn:microsoft.com/office/officeart/2018/2/layout/IconVerticalSolidList"/>
    <dgm:cxn modelId="{CDC4ED19-401E-47F8-8E40-3345C5335414}" type="presOf" srcId="{8D8EE171-8F62-4262-A1B9-6C04CDFC4703}" destId="{E7EAFC58-2B0D-460B-84DF-9650EACF55C1}" srcOrd="0" destOrd="0" presId="urn:microsoft.com/office/officeart/2018/2/layout/IconVerticalSolidList"/>
    <dgm:cxn modelId="{DDEF199B-96D6-4A2F-B19A-689978D2D093}" type="presOf" srcId="{7567A383-0491-4652-9A07-DEC115EDE1FC}" destId="{F208BF89-27B3-48D9-A0D9-F96DD92BC92E}" srcOrd="0" destOrd="0" presId="urn:microsoft.com/office/officeart/2018/2/layout/IconVerticalSolidList"/>
    <dgm:cxn modelId="{C972A09D-7C44-4975-BE5C-15BAE57401E2}" srcId="{32A0677A-B039-4E7F-BE99-55DA94EE1B03}" destId="{C992FC91-3488-4C22-9EAE-937E39C84AA5}" srcOrd="2" destOrd="0" parTransId="{645C4614-E91E-490D-9301-585BE3E17A11}" sibTransId="{69578D99-3FE2-4457-B83B-84C5536B1728}"/>
    <dgm:cxn modelId="{BF4903A2-9FDE-467F-AE0B-6D7E1DC081FB}" srcId="{32A0677A-B039-4E7F-BE99-55DA94EE1B03}" destId="{7567A383-0491-4652-9A07-DEC115EDE1FC}" srcOrd="0" destOrd="0" parTransId="{27D2908A-DB59-487F-9696-524BFFCD8A8D}" sibTransId="{E86C6403-DBDE-48A2-A9C2-C51B1EE31990}"/>
    <dgm:cxn modelId="{9E9F35A9-8C84-43D1-A50E-D522C922602E}" srcId="{32A0677A-B039-4E7F-BE99-55DA94EE1B03}" destId="{8D8EE171-8F62-4262-A1B9-6C04CDFC4703}" srcOrd="1" destOrd="0" parTransId="{68C5DC85-E8C6-4519-B7D8-BAE13A3D6486}" sibTransId="{E4D2DD9E-B31A-49E9-AE15-62EE7EC0E561}"/>
    <dgm:cxn modelId="{3C975EC9-8976-4FB7-B6A1-47EBF04A9ABB}" type="presParOf" srcId="{3B85E9C6-747F-4579-BB08-CE8ADAFD6506}" destId="{988E6757-903C-44CB-894C-E1AF2FAF3EE3}" srcOrd="0" destOrd="0" presId="urn:microsoft.com/office/officeart/2018/2/layout/IconVerticalSolidList"/>
    <dgm:cxn modelId="{93B05992-CDC0-43CD-8263-86E827C98EC8}" type="presParOf" srcId="{988E6757-903C-44CB-894C-E1AF2FAF3EE3}" destId="{9EC1EA49-4AC9-4046-A2ED-D53F6E7F1275}" srcOrd="0" destOrd="0" presId="urn:microsoft.com/office/officeart/2018/2/layout/IconVerticalSolidList"/>
    <dgm:cxn modelId="{7F0DCF87-D57C-483C-9EF4-392416BE2A62}" type="presParOf" srcId="{988E6757-903C-44CB-894C-E1AF2FAF3EE3}" destId="{EA5E7A6B-8C1A-43A0-877C-7923438C63CB}" srcOrd="1" destOrd="0" presId="urn:microsoft.com/office/officeart/2018/2/layout/IconVerticalSolidList"/>
    <dgm:cxn modelId="{5C1DC4FD-868B-4828-9B32-CBB755760C61}" type="presParOf" srcId="{988E6757-903C-44CB-894C-E1AF2FAF3EE3}" destId="{1564ECC3-E400-46CF-BC8C-282E05473D84}" srcOrd="2" destOrd="0" presId="urn:microsoft.com/office/officeart/2018/2/layout/IconVerticalSolidList"/>
    <dgm:cxn modelId="{0B6CAD14-4650-4748-A13F-FC210A0F5662}" type="presParOf" srcId="{988E6757-903C-44CB-894C-E1AF2FAF3EE3}" destId="{F208BF89-27B3-48D9-A0D9-F96DD92BC92E}" srcOrd="3" destOrd="0" presId="urn:microsoft.com/office/officeart/2018/2/layout/IconVerticalSolidList"/>
    <dgm:cxn modelId="{E6B57ED0-BBD7-4CAA-885C-BED2C87E157A}" type="presParOf" srcId="{3B85E9C6-747F-4579-BB08-CE8ADAFD6506}" destId="{4A8E4DFD-6FC3-4032-81D3-582BC8E04D1F}" srcOrd="1" destOrd="0" presId="urn:microsoft.com/office/officeart/2018/2/layout/IconVerticalSolidList"/>
    <dgm:cxn modelId="{175075C7-69D2-4F2F-AD02-0ACB00ADF95A}" type="presParOf" srcId="{3B85E9C6-747F-4579-BB08-CE8ADAFD6506}" destId="{33F2654C-B9AB-457B-B4F9-A829D5CC248B}" srcOrd="2" destOrd="0" presId="urn:microsoft.com/office/officeart/2018/2/layout/IconVerticalSolidList"/>
    <dgm:cxn modelId="{B00982C6-956E-444B-868D-6E1DDF1E3A03}" type="presParOf" srcId="{33F2654C-B9AB-457B-B4F9-A829D5CC248B}" destId="{1EBB33A2-D1EB-412A-A144-99D5F3F3208B}" srcOrd="0" destOrd="0" presId="urn:microsoft.com/office/officeart/2018/2/layout/IconVerticalSolidList"/>
    <dgm:cxn modelId="{B028930C-F723-406F-992C-C97825B96406}" type="presParOf" srcId="{33F2654C-B9AB-457B-B4F9-A829D5CC248B}" destId="{E66F17EC-CC27-4988-810A-3D32065FEDFD}" srcOrd="1" destOrd="0" presId="urn:microsoft.com/office/officeart/2018/2/layout/IconVerticalSolidList"/>
    <dgm:cxn modelId="{DB6C2BCE-60D8-4133-BF2F-28B6A8CADA33}" type="presParOf" srcId="{33F2654C-B9AB-457B-B4F9-A829D5CC248B}" destId="{DCEAC1CE-7566-45F1-A2FC-25B6393BD020}" srcOrd="2" destOrd="0" presId="urn:microsoft.com/office/officeart/2018/2/layout/IconVerticalSolidList"/>
    <dgm:cxn modelId="{324DBA59-C376-4D95-91B2-A024FAAECE3B}" type="presParOf" srcId="{33F2654C-B9AB-457B-B4F9-A829D5CC248B}" destId="{E7EAFC58-2B0D-460B-84DF-9650EACF55C1}" srcOrd="3" destOrd="0" presId="urn:microsoft.com/office/officeart/2018/2/layout/IconVerticalSolidList"/>
    <dgm:cxn modelId="{5A0152F3-99C5-4920-A80C-2C95C9C36CF9}" type="presParOf" srcId="{3B85E9C6-747F-4579-BB08-CE8ADAFD6506}" destId="{22859E05-6546-48CA-8E84-4A732A617A5C}" srcOrd="3" destOrd="0" presId="urn:microsoft.com/office/officeart/2018/2/layout/IconVerticalSolidList"/>
    <dgm:cxn modelId="{4D5B5FFD-E5EE-4245-80F6-00BA0A65EB51}" type="presParOf" srcId="{3B85E9C6-747F-4579-BB08-CE8ADAFD6506}" destId="{18BCA007-B88E-4CAA-B29C-A236A9165694}" srcOrd="4" destOrd="0" presId="urn:microsoft.com/office/officeart/2018/2/layout/IconVerticalSolidList"/>
    <dgm:cxn modelId="{72188941-D006-47C9-A94A-55D4B32CB31F}" type="presParOf" srcId="{18BCA007-B88E-4CAA-B29C-A236A9165694}" destId="{F2C00015-81E9-4F92-A978-EFC0B2984D3C}" srcOrd="0" destOrd="0" presId="urn:microsoft.com/office/officeart/2018/2/layout/IconVerticalSolidList"/>
    <dgm:cxn modelId="{DA88C143-319D-4C34-956C-6B9C0DA6538A}" type="presParOf" srcId="{18BCA007-B88E-4CAA-B29C-A236A9165694}" destId="{8E3845DD-3FAE-472F-85C7-FEEABC854B53}" srcOrd="1" destOrd="0" presId="urn:microsoft.com/office/officeart/2018/2/layout/IconVerticalSolidList"/>
    <dgm:cxn modelId="{1BC522C9-D5B3-4BC4-A335-9E02F166B73B}" type="presParOf" srcId="{18BCA007-B88E-4CAA-B29C-A236A9165694}" destId="{33A42A6C-61CF-461A-8A44-F11E2F212291}" srcOrd="2" destOrd="0" presId="urn:microsoft.com/office/officeart/2018/2/layout/IconVerticalSolidList"/>
    <dgm:cxn modelId="{160B1A16-86DE-46CE-B730-16EFDA1EB02A}" type="presParOf" srcId="{18BCA007-B88E-4CAA-B29C-A236A9165694}" destId="{AD7818FE-CC98-4578-916B-0CF23DEDF3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9AC420-E7A9-4211-926A-FE63FFEDAED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49D7F6CB-5880-4D72-AA60-CB1DFACF44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project's consideration of a wide range of demographic variables as potential predictors, from marital status to race demonstrates a comprehensive approach to understanding income determinants.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83720-33F8-49EE-8E38-AE3817705331}" type="parTrans" cxnId="{0818006F-75A7-4C58-B86C-7C562DA560CE}">
      <dgm:prSet/>
      <dgm:spPr/>
      <dgm:t>
        <a:bodyPr/>
        <a:lstStyle/>
        <a:p>
          <a:endParaRPr lang="en-US"/>
        </a:p>
      </dgm:t>
    </dgm:pt>
    <dgm:pt modelId="{021ACA94-2F00-451E-8A79-C824763FA191}" type="sibTrans" cxnId="{0818006F-75A7-4C58-B86C-7C562DA560C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E90AC9-0974-45C1-9B80-F038C4B7C1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Aiming to refine analysis and align with The Glow Company's mission for a more effective and personalized skincare routine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3419BEEB-653A-4D99-A326-345D49B4F528}" type="parTrans" cxnId="{1E4D57CC-C878-4BDB-AD25-71050269EA1F}">
      <dgm:prSet/>
      <dgm:spPr/>
      <dgm:t>
        <a:bodyPr/>
        <a:lstStyle/>
        <a:p>
          <a:endParaRPr lang="en-US"/>
        </a:p>
      </dgm:t>
    </dgm:pt>
    <dgm:pt modelId="{7A3E02F8-A91A-4207-AADA-251DD52498D8}" type="sibTrans" cxnId="{1E4D57CC-C878-4BDB-AD25-71050269EA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BD14CE-849F-410C-ADFD-229C9D13B3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Times New Roman" panose="02020603050405020304" pitchFamily="18" charset="0"/>
              <a:cs typeface="Times New Roman" panose="02020603050405020304" pitchFamily="18" charset="0"/>
            </a:rPr>
            <a:t>Strengthened Predictive Models by using both decision tree and random forest, so that I can use 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F8641A-950B-4E52-9C6F-4BE158C64AEE}" type="parTrans" cxnId="{C37E1454-9C4A-47C8-AFAC-00508190994B}">
      <dgm:prSet/>
      <dgm:spPr/>
      <dgm:t>
        <a:bodyPr/>
        <a:lstStyle/>
        <a:p>
          <a:endParaRPr lang="en-US"/>
        </a:p>
      </dgm:t>
    </dgm:pt>
    <dgm:pt modelId="{81866C7D-F32C-45D2-9371-192C543B1322}" type="sibTrans" cxnId="{C37E1454-9C4A-47C8-AFAC-0050819099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626072-A8CC-43B4-BDA4-0FBE0D7D8E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If you have any questions, please don’t hesitate to reach out to me via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chi.dang@drake.edu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4C8F43-F21A-4F9D-8E5E-F0560DB44943}" type="parTrans" cxnId="{65AA3A4A-0232-45A3-B62C-3AD915891BE3}">
      <dgm:prSet/>
      <dgm:spPr/>
      <dgm:t>
        <a:bodyPr/>
        <a:lstStyle/>
        <a:p>
          <a:endParaRPr lang="en-US"/>
        </a:p>
      </dgm:t>
    </dgm:pt>
    <dgm:pt modelId="{4BEA9401-010B-4013-B595-5CEA86415115}" type="sibTrans" cxnId="{65AA3A4A-0232-45A3-B62C-3AD915891BE3}">
      <dgm:prSet/>
      <dgm:spPr/>
      <dgm:t>
        <a:bodyPr/>
        <a:lstStyle/>
        <a:p>
          <a:endParaRPr lang="en-US"/>
        </a:p>
      </dgm:t>
    </dgm:pt>
    <dgm:pt modelId="{371617F5-151D-4ED8-875E-CA67973FEA60}" type="pres">
      <dgm:prSet presAssocID="{709AC420-E7A9-4211-926A-FE63FFEDAED8}" presName="root" presStyleCnt="0">
        <dgm:presLayoutVars>
          <dgm:dir/>
          <dgm:resizeHandles val="exact"/>
        </dgm:presLayoutVars>
      </dgm:prSet>
      <dgm:spPr/>
    </dgm:pt>
    <dgm:pt modelId="{353AB3D1-AB9F-420B-A842-3F7ECD56CC99}" type="pres">
      <dgm:prSet presAssocID="{709AC420-E7A9-4211-926A-FE63FFEDAED8}" presName="container" presStyleCnt="0">
        <dgm:presLayoutVars>
          <dgm:dir/>
          <dgm:resizeHandles val="exact"/>
        </dgm:presLayoutVars>
      </dgm:prSet>
      <dgm:spPr/>
    </dgm:pt>
    <dgm:pt modelId="{CD215649-CC54-40B5-8E4F-A2EC68511D8A}" type="pres">
      <dgm:prSet presAssocID="{49D7F6CB-5880-4D72-AA60-CB1DFACF4435}" presName="compNode" presStyleCnt="0"/>
      <dgm:spPr/>
    </dgm:pt>
    <dgm:pt modelId="{FFD0A29B-2550-491D-8C38-5C2001C15B34}" type="pres">
      <dgm:prSet presAssocID="{49D7F6CB-5880-4D72-AA60-CB1DFACF4435}" presName="iconBgRect" presStyleLbl="bgShp" presStyleIdx="0" presStyleCnt="4"/>
      <dgm:spPr/>
    </dgm:pt>
    <dgm:pt modelId="{F7B7A01B-D7CA-4DB6-9235-7CD7D58B66AA}" type="pres">
      <dgm:prSet presAssocID="{49D7F6CB-5880-4D72-AA60-CB1DFACF44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CDFA8059-92A3-4605-BC05-A3F509B4C92A}" type="pres">
      <dgm:prSet presAssocID="{49D7F6CB-5880-4D72-AA60-CB1DFACF4435}" presName="spaceRect" presStyleCnt="0"/>
      <dgm:spPr/>
    </dgm:pt>
    <dgm:pt modelId="{FF91E53F-EC2F-40BD-A51A-1936904866CB}" type="pres">
      <dgm:prSet presAssocID="{49D7F6CB-5880-4D72-AA60-CB1DFACF4435}" presName="textRect" presStyleLbl="revTx" presStyleIdx="0" presStyleCnt="4">
        <dgm:presLayoutVars>
          <dgm:chMax val="1"/>
          <dgm:chPref val="1"/>
        </dgm:presLayoutVars>
      </dgm:prSet>
      <dgm:spPr/>
    </dgm:pt>
    <dgm:pt modelId="{30C2B467-4C3A-4963-8BA2-A16E4DBBB1F4}" type="pres">
      <dgm:prSet presAssocID="{021ACA94-2F00-451E-8A79-C824763FA191}" presName="sibTrans" presStyleLbl="sibTrans2D1" presStyleIdx="0" presStyleCnt="0"/>
      <dgm:spPr/>
    </dgm:pt>
    <dgm:pt modelId="{838D7E75-9E00-4C84-928D-B25674D74A2E}" type="pres">
      <dgm:prSet presAssocID="{D1E90AC9-0974-45C1-9B80-F038C4B7C154}" presName="compNode" presStyleCnt="0"/>
      <dgm:spPr/>
    </dgm:pt>
    <dgm:pt modelId="{11AEFC07-62ED-4216-861F-C31711DEDF81}" type="pres">
      <dgm:prSet presAssocID="{D1E90AC9-0974-45C1-9B80-F038C4B7C154}" presName="iconBgRect" presStyleLbl="bgShp" presStyleIdx="1" presStyleCnt="4"/>
      <dgm:spPr/>
    </dgm:pt>
    <dgm:pt modelId="{63713A0C-6A4B-429B-81B5-19EA7C926EB4}" type="pres">
      <dgm:prSet presAssocID="{D1E90AC9-0974-45C1-9B80-F038C4B7C1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6149929-0FEE-416B-9DDA-1D298A51F2EF}" type="pres">
      <dgm:prSet presAssocID="{D1E90AC9-0974-45C1-9B80-F038C4B7C154}" presName="spaceRect" presStyleCnt="0"/>
      <dgm:spPr/>
    </dgm:pt>
    <dgm:pt modelId="{DE4F4548-9C12-4509-9B83-0913C73246D9}" type="pres">
      <dgm:prSet presAssocID="{D1E90AC9-0974-45C1-9B80-F038C4B7C154}" presName="textRect" presStyleLbl="revTx" presStyleIdx="1" presStyleCnt="4">
        <dgm:presLayoutVars>
          <dgm:chMax val="1"/>
          <dgm:chPref val="1"/>
        </dgm:presLayoutVars>
      </dgm:prSet>
      <dgm:spPr/>
    </dgm:pt>
    <dgm:pt modelId="{5FC502D6-F988-494C-A617-86082A58A828}" type="pres">
      <dgm:prSet presAssocID="{7A3E02F8-A91A-4207-AADA-251DD52498D8}" presName="sibTrans" presStyleLbl="sibTrans2D1" presStyleIdx="0" presStyleCnt="0"/>
      <dgm:spPr/>
    </dgm:pt>
    <dgm:pt modelId="{3B7EEF5C-868F-4DB8-98F8-3E552A248953}" type="pres">
      <dgm:prSet presAssocID="{26BD14CE-849F-410C-ADFD-229C9D13B34D}" presName="compNode" presStyleCnt="0"/>
      <dgm:spPr/>
    </dgm:pt>
    <dgm:pt modelId="{EF15C290-2077-4433-870C-285CFF984EB0}" type="pres">
      <dgm:prSet presAssocID="{26BD14CE-849F-410C-ADFD-229C9D13B34D}" presName="iconBgRect" presStyleLbl="bgShp" presStyleIdx="2" presStyleCnt="4"/>
      <dgm:spPr/>
    </dgm:pt>
    <dgm:pt modelId="{8773B4F0-004B-4236-940D-2FB76B8C4F52}" type="pres">
      <dgm:prSet presAssocID="{26BD14CE-849F-410C-ADFD-229C9D13B3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E9CB0568-0E66-4DB7-BBCB-AFCA67D27ECD}" type="pres">
      <dgm:prSet presAssocID="{26BD14CE-849F-410C-ADFD-229C9D13B34D}" presName="spaceRect" presStyleCnt="0"/>
      <dgm:spPr/>
    </dgm:pt>
    <dgm:pt modelId="{79F32797-8C05-4968-8830-B62F131A27B5}" type="pres">
      <dgm:prSet presAssocID="{26BD14CE-849F-410C-ADFD-229C9D13B34D}" presName="textRect" presStyleLbl="revTx" presStyleIdx="2" presStyleCnt="4">
        <dgm:presLayoutVars>
          <dgm:chMax val="1"/>
          <dgm:chPref val="1"/>
        </dgm:presLayoutVars>
      </dgm:prSet>
      <dgm:spPr/>
    </dgm:pt>
    <dgm:pt modelId="{5C12470C-05AD-4B8F-BD02-E7CB99B8EDA7}" type="pres">
      <dgm:prSet presAssocID="{81866C7D-F32C-45D2-9371-192C543B1322}" presName="sibTrans" presStyleLbl="sibTrans2D1" presStyleIdx="0" presStyleCnt="0"/>
      <dgm:spPr/>
    </dgm:pt>
    <dgm:pt modelId="{000E7137-F816-45F5-9990-D9D539EC4ECC}" type="pres">
      <dgm:prSet presAssocID="{B2626072-A8CC-43B4-BDA4-0FBE0D7D8E40}" presName="compNode" presStyleCnt="0"/>
      <dgm:spPr/>
    </dgm:pt>
    <dgm:pt modelId="{F67CAA83-39DF-4939-92DA-A9B3775B4BF2}" type="pres">
      <dgm:prSet presAssocID="{B2626072-A8CC-43B4-BDA4-0FBE0D7D8E40}" presName="iconBgRect" presStyleLbl="bgShp" presStyleIdx="3" presStyleCnt="4"/>
      <dgm:spPr/>
    </dgm:pt>
    <dgm:pt modelId="{62BFC8E1-8F4C-43E9-A3B0-4BFC264698C4}" type="pres">
      <dgm:prSet presAssocID="{B2626072-A8CC-43B4-BDA4-0FBE0D7D8E4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E11D1028-BB34-42FD-8792-AABA2E3FF749}" type="pres">
      <dgm:prSet presAssocID="{B2626072-A8CC-43B4-BDA4-0FBE0D7D8E40}" presName="spaceRect" presStyleCnt="0"/>
      <dgm:spPr/>
    </dgm:pt>
    <dgm:pt modelId="{C1DB6568-8A5E-4EA1-8642-8DA71816DC0F}" type="pres">
      <dgm:prSet presAssocID="{B2626072-A8CC-43B4-BDA4-0FBE0D7D8E4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3F9907-90F2-864E-AC14-3529D06B5C1E}" type="presOf" srcId="{D1E90AC9-0974-45C1-9B80-F038C4B7C154}" destId="{DE4F4548-9C12-4509-9B83-0913C73246D9}" srcOrd="0" destOrd="0" presId="urn:microsoft.com/office/officeart/2018/2/layout/IconCircleList"/>
    <dgm:cxn modelId="{F3306710-7714-9640-8257-94C55428ED5B}" type="presOf" srcId="{26BD14CE-849F-410C-ADFD-229C9D13B34D}" destId="{79F32797-8C05-4968-8830-B62F131A27B5}" srcOrd="0" destOrd="0" presId="urn:microsoft.com/office/officeart/2018/2/layout/IconCircleList"/>
    <dgm:cxn modelId="{65AA3A4A-0232-45A3-B62C-3AD915891BE3}" srcId="{709AC420-E7A9-4211-926A-FE63FFEDAED8}" destId="{B2626072-A8CC-43B4-BDA4-0FBE0D7D8E40}" srcOrd="3" destOrd="0" parTransId="{404C8F43-F21A-4F9D-8E5E-F0560DB44943}" sibTransId="{4BEA9401-010B-4013-B595-5CEA86415115}"/>
    <dgm:cxn modelId="{C37E1454-9C4A-47C8-AFAC-00508190994B}" srcId="{709AC420-E7A9-4211-926A-FE63FFEDAED8}" destId="{26BD14CE-849F-410C-ADFD-229C9D13B34D}" srcOrd="2" destOrd="0" parTransId="{05F8641A-950B-4E52-9C6F-4BE158C64AEE}" sibTransId="{81866C7D-F32C-45D2-9371-192C543B1322}"/>
    <dgm:cxn modelId="{67CB4762-0C11-B74E-965B-F7CE56536533}" type="presOf" srcId="{7A3E02F8-A91A-4207-AADA-251DD52498D8}" destId="{5FC502D6-F988-494C-A617-86082A58A828}" srcOrd="0" destOrd="0" presId="urn:microsoft.com/office/officeart/2018/2/layout/IconCircleList"/>
    <dgm:cxn modelId="{BDA4E364-BF95-4740-BD9D-738EE4CF690E}" type="presOf" srcId="{709AC420-E7A9-4211-926A-FE63FFEDAED8}" destId="{371617F5-151D-4ED8-875E-CA67973FEA60}" srcOrd="0" destOrd="0" presId="urn:microsoft.com/office/officeart/2018/2/layout/IconCircleList"/>
    <dgm:cxn modelId="{0818006F-75A7-4C58-B86C-7C562DA560CE}" srcId="{709AC420-E7A9-4211-926A-FE63FFEDAED8}" destId="{49D7F6CB-5880-4D72-AA60-CB1DFACF4435}" srcOrd="0" destOrd="0" parTransId="{52583720-33F8-49EE-8E38-AE3817705331}" sibTransId="{021ACA94-2F00-451E-8A79-C824763FA191}"/>
    <dgm:cxn modelId="{9793BE89-6819-4848-BE2D-97918D037C7C}" type="presOf" srcId="{81866C7D-F32C-45D2-9371-192C543B1322}" destId="{5C12470C-05AD-4B8F-BD02-E7CB99B8EDA7}" srcOrd="0" destOrd="0" presId="urn:microsoft.com/office/officeart/2018/2/layout/IconCircleList"/>
    <dgm:cxn modelId="{914B4194-A1D7-FC42-9FC2-C4F4F4F81C0F}" type="presOf" srcId="{B2626072-A8CC-43B4-BDA4-0FBE0D7D8E40}" destId="{C1DB6568-8A5E-4EA1-8642-8DA71816DC0F}" srcOrd="0" destOrd="0" presId="urn:microsoft.com/office/officeart/2018/2/layout/IconCircleList"/>
    <dgm:cxn modelId="{F6A2C6CA-4A1B-8D47-B730-18D774CFE01B}" type="presOf" srcId="{49D7F6CB-5880-4D72-AA60-CB1DFACF4435}" destId="{FF91E53F-EC2F-40BD-A51A-1936904866CB}" srcOrd="0" destOrd="0" presId="urn:microsoft.com/office/officeart/2018/2/layout/IconCircleList"/>
    <dgm:cxn modelId="{1E4D57CC-C878-4BDB-AD25-71050269EA1F}" srcId="{709AC420-E7A9-4211-926A-FE63FFEDAED8}" destId="{D1E90AC9-0974-45C1-9B80-F038C4B7C154}" srcOrd="1" destOrd="0" parTransId="{3419BEEB-653A-4D99-A326-345D49B4F528}" sibTransId="{7A3E02F8-A91A-4207-AADA-251DD52498D8}"/>
    <dgm:cxn modelId="{B02061F0-29EB-2142-B8DE-BD9BB39E2581}" type="presOf" srcId="{021ACA94-2F00-451E-8A79-C824763FA191}" destId="{30C2B467-4C3A-4963-8BA2-A16E4DBBB1F4}" srcOrd="0" destOrd="0" presId="urn:microsoft.com/office/officeart/2018/2/layout/IconCircleList"/>
    <dgm:cxn modelId="{AE0D0E6B-46E0-E148-A604-7E35744C834E}" type="presParOf" srcId="{371617F5-151D-4ED8-875E-CA67973FEA60}" destId="{353AB3D1-AB9F-420B-A842-3F7ECD56CC99}" srcOrd="0" destOrd="0" presId="urn:microsoft.com/office/officeart/2018/2/layout/IconCircleList"/>
    <dgm:cxn modelId="{FDA46985-BD3D-1D42-8B92-9F2D088A5881}" type="presParOf" srcId="{353AB3D1-AB9F-420B-A842-3F7ECD56CC99}" destId="{CD215649-CC54-40B5-8E4F-A2EC68511D8A}" srcOrd="0" destOrd="0" presId="urn:microsoft.com/office/officeart/2018/2/layout/IconCircleList"/>
    <dgm:cxn modelId="{311A6EE2-54C9-9143-AC16-A9B51BD23F47}" type="presParOf" srcId="{CD215649-CC54-40B5-8E4F-A2EC68511D8A}" destId="{FFD0A29B-2550-491D-8C38-5C2001C15B34}" srcOrd="0" destOrd="0" presId="urn:microsoft.com/office/officeart/2018/2/layout/IconCircleList"/>
    <dgm:cxn modelId="{09611ABA-B36F-EC41-A013-448C252AD4D4}" type="presParOf" srcId="{CD215649-CC54-40B5-8E4F-A2EC68511D8A}" destId="{F7B7A01B-D7CA-4DB6-9235-7CD7D58B66AA}" srcOrd="1" destOrd="0" presId="urn:microsoft.com/office/officeart/2018/2/layout/IconCircleList"/>
    <dgm:cxn modelId="{9486E7F8-7214-6547-95EE-44EC5573C036}" type="presParOf" srcId="{CD215649-CC54-40B5-8E4F-A2EC68511D8A}" destId="{CDFA8059-92A3-4605-BC05-A3F509B4C92A}" srcOrd="2" destOrd="0" presId="urn:microsoft.com/office/officeart/2018/2/layout/IconCircleList"/>
    <dgm:cxn modelId="{D11B3FA2-ED77-7544-AED5-0B17E4BD8336}" type="presParOf" srcId="{CD215649-CC54-40B5-8E4F-A2EC68511D8A}" destId="{FF91E53F-EC2F-40BD-A51A-1936904866CB}" srcOrd="3" destOrd="0" presId="urn:microsoft.com/office/officeart/2018/2/layout/IconCircleList"/>
    <dgm:cxn modelId="{077B72F7-EED0-884D-8386-862F23028A95}" type="presParOf" srcId="{353AB3D1-AB9F-420B-A842-3F7ECD56CC99}" destId="{30C2B467-4C3A-4963-8BA2-A16E4DBBB1F4}" srcOrd="1" destOrd="0" presId="urn:microsoft.com/office/officeart/2018/2/layout/IconCircleList"/>
    <dgm:cxn modelId="{7A73760D-9A91-9A4D-B2D3-139A2D43AAB3}" type="presParOf" srcId="{353AB3D1-AB9F-420B-A842-3F7ECD56CC99}" destId="{838D7E75-9E00-4C84-928D-B25674D74A2E}" srcOrd="2" destOrd="0" presId="urn:microsoft.com/office/officeart/2018/2/layout/IconCircleList"/>
    <dgm:cxn modelId="{59CE5FA9-9B1F-284E-AB18-D4A2E820F63C}" type="presParOf" srcId="{838D7E75-9E00-4C84-928D-B25674D74A2E}" destId="{11AEFC07-62ED-4216-861F-C31711DEDF81}" srcOrd="0" destOrd="0" presId="urn:microsoft.com/office/officeart/2018/2/layout/IconCircleList"/>
    <dgm:cxn modelId="{47C4D62A-86AC-B74B-893C-D175C69665B7}" type="presParOf" srcId="{838D7E75-9E00-4C84-928D-B25674D74A2E}" destId="{63713A0C-6A4B-429B-81B5-19EA7C926EB4}" srcOrd="1" destOrd="0" presId="urn:microsoft.com/office/officeart/2018/2/layout/IconCircleList"/>
    <dgm:cxn modelId="{0ED87598-607D-6A43-A9B4-021319B5ACE6}" type="presParOf" srcId="{838D7E75-9E00-4C84-928D-B25674D74A2E}" destId="{26149929-0FEE-416B-9DDA-1D298A51F2EF}" srcOrd="2" destOrd="0" presId="urn:microsoft.com/office/officeart/2018/2/layout/IconCircleList"/>
    <dgm:cxn modelId="{C8B3ED92-77E7-144E-BB07-EF235A47F349}" type="presParOf" srcId="{838D7E75-9E00-4C84-928D-B25674D74A2E}" destId="{DE4F4548-9C12-4509-9B83-0913C73246D9}" srcOrd="3" destOrd="0" presId="urn:microsoft.com/office/officeart/2018/2/layout/IconCircleList"/>
    <dgm:cxn modelId="{EEE1155A-466F-B742-AACC-6A43AC68D443}" type="presParOf" srcId="{353AB3D1-AB9F-420B-A842-3F7ECD56CC99}" destId="{5FC502D6-F988-494C-A617-86082A58A828}" srcOrd="3" destOrd="0" presId="urn:microsoft.com/office/officeart/2018/2/layout/IconCircleList"/>
    <dgm:cxn modelId="{65BAB6D1-9406-7244-90D6-AC0DC370BD4E}" type="presParOf" srcId="{353AB3D1-AB9F-420B-A842-3F7ECD56CC99}" destId="{3B7EEF5C-868F-4DB8-98F8-3E552A248953}" srcOrd="4" destOrd="0" presId="urn:microsoft.com/office/officeart/2018/2/layout/IconCircleList"/>
    <dgm:cxn modelId="{5E08E8FB-E7DC-884A-BCB0-2474D7FE49AA}" type="presParOf" srcId="{3B7EEF5C-868F-4DB8-98F8-3E552A248953}" destId="{EF15C290-2077-4433-870C-285CFF984EB0}" srcOrd="0" destOrd="0" presId="urn:microsoft.com/office/officeart/2018/2/layout/IconCircleList"/>
    <dgm:cxn modelId="{259BD8D5-7B6E-B142-8152-6FA024623240}" type="presParOf" srcId="{3B7EEF5C-868F-4DB8-98F8-3E552A248953}" destId="{8773B4F0-004B-4236-940D-2FB76B8C4F52}" srcOrd="1" destOrd="0" presId="urn:microsoft.com/office/officeart/2018/2/layout/IconCircleList"/>
    <dgm:cxn modelId="{C10E6902-187F-3E49-AF3A-DED533813461}" type="presParOf" srcId="{3B7EEF5C-868F-4DB8-98F8-3E552A248953}" destId="{E9CB0568-0E66-4DB7-BBCB-AFCA67D27ECD}" srcOrd="2" destOrd="0" presId="urn:microsoft.com/office/officeart/2018/2/layout/IconCircleList"/>
    <dgm:cxn modelId="{710E4A4F-511D-8744-AE40-CE3D45D5F8E6}" type="presParOf" srcId="{3B7EEF5C-868F-4DB8-98F8-3E552A248953}" destId="{79F32797-8C05-4968-8830-B62F131A27B5}" srcOrd="3" destOrd="0" presId="urn:microsoft.com/office/officeart/2018/2/layout/IconCircleList"/>
    <dgm:cxn modelId="{7AA4C88B-32F5-4F4E-93B3-47C1D9195B39}" type="presParOf" srcId="{353AB3D1-AB9F-420B-A842-3F7ECD56CC99}" destId="{5C12470C-05AD-4B8F-BD02-E7CB99B8EDA7}" srcOrd="5" destOrd="0" presId="urn:microsoft.com/office/officeart/2018/2/layout/IconCircleList"/>
    <dgm:cxn modelId="{E4A55709-AA48-3748-8E81-20F09A77F363}" type="presParOf" srcId="{353AB3D1-AB9F-420B-A842-3F7ECD56CC99}" destId="{000E7137-F816-45F5-9990-D9D539EC4ECC}" srcOrd="6" destOrd="0" presId="urn:microsoft.com/office/officeart/2018/2/layout/IconCircleList"/>
    <dgm:cxn modelId="{48144D1C-F0C6-5547-9591-70DDDEC1D2E3}" type="presParOf" srcId="{000E7137-F816-45F5-9990-D9D539EC4ECC}" destId="{F67CAA83-39DF-4939-92DA-A9B3775B4BF2}" srcOrd="0" destOrd="0" presId="urn:microsoft.com/office/officeart/2018/2/layout/IconCircleList"/>
    <dgm:cxn modelId="{942C1708-D0A2-DE45-907C-7E40C527EAFE}" type="presParOf" srcId="{000E7137-F816-45F5-9990-D9D539EC4ECC}" destId="{62BFC8E1-8F4C-43E9-A3B0-4BFC264698C4}" srcOrd="1" destOrd="0" presId="urn:microsoft.com/office/officeart/2018/2/layout/IconCircleList"/>
    <dgm:cxn modelId="{52AABC2C-E793-0942-8367-BFB70F2A1B17}" type="presParOf" srcId="{000E7137-F816-45F5-9990-D9D539EC4ECC}" destId="{E11D1028-BB34-42FD-8792-AABA2E3FF749}" srcOrd="2" destOrd="0" presId="urn:microsoft.com/office/officeart/2018/2/layout/IconCircleList"/>
    <dgm:cxn modelId="{7EB2D809-DE52-B64F-A101-4BE0EC6AC56B}" type="presParOf" srcId="{000E7137-F816-45F5-9990-D9D539EC4ECC}" destId="{C1DB6568-8A5E-4EA1-8642-8DA71816DC0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AB39D-2758-244D-B2C9-A4CA5A78C385}">
      <dsp:nvSpPr>
        <dsp:cNvPr id="0" name=""/>
        <dsp:cNvSpPr/>
      </dsp:nvSpPr>
      <dsp:spPr>
        <a:xfrm rot="5400000">
          <a:off x="812895" y="1059240"/>
          <a:ext cx="1657923" cy="19986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0BB4A-D9CA-C748-9914-651A56909172}">
      <dsp:nvSpPr>
        <dsp:cNvPr id="0" name=""/>
        <dsp:cNvSpPr/>
      </dsp:nvSpPr>
      <dsp:spPr>
        <a:xfrm>
          <a:off x="1193915" y="606"/>
          <a:ext cx="2220701" cy="1332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 + Overview of the Client and Their Goal</a:t>
          </a:r>
        </a:p>
      </dsp:txBody>
      <dsp:txXfrm>
        <a:off x="1232940" y="39631"/>
        <a:ext cx="2142651" cy="1254370"/>
      </dsp:txXfrm>
    </dsp:sp>
    <dsp:sp modelId="{443630C6-24CC-C14E-9148-E47E100DE30C}">
      <dsp:nvSpPr>
        <dsp:cNvPr id="0" name=""/>
        <dsp:cNvSpPr/>
      </dsp:nvSpPr>
      <dsp:spPr>
        <a:xfrm rot="5400000">
          <a:off x="812895" y="2724767"/>
          <a:ext cx="1657923" cy="19986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9E826-8D38-544B-B418-4C9FA5A89BA6}">
      <dsp:nvSpPr>
        <dsp:cNvPr id="0" name=""/>
        <dsp:cNvSpPr/>
      </dsp:nvSpPr>
      <dsp:spPr>
        <a:xfrm>
          <a:off x="1193915" y="1666132"/>
          <a:ext cx="2220701" cy="1332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 the Data</a:t>
          </a:r>
        </a:p>
      </dsp:txBody>
      <dsp:txXfrm>
        <a:off x="1232940" y="1705157"/>
        <a:ext cx="2142651" cy="1254370"/>
      </dsp:txXfrm>
    </dsp:sp>
    <dsp:sp modelId="{CB0E3174-56A9-E84D-BDDB-04E89A832C46}">
      <dsp:nvSpPr>
        <dsp:cNvPr id="0" name=""/>
        <dsp:cNvSpPr/>
      </dsp:nvSpPr>
      <dsp:spPr>
        <a:xfrm>
          <a:off x="1645658" y="3557530"/>
          <a:ext cx="2945930" cy="19986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4F9AD-D323-9740-A3A9-F46D2BC2CC61}">
      <dsp:nvSpPr>
        <dsp:cNvPr id="0" name=""/>
        <dsp:cNvSpPr/>
      </dsp:nvSpPr>
      <dsp:spPr>
        <a:xfrm>
          <a:off x="1193915" y="3331658"/>
          <a:ext cx="2220701" cy="1332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Cleaning Process</a:t>
          </a:r>
        </a:p>
      </dsp:txBody>
      <dsp:txXfrm>
        <a:off x="1232940" y="3370683"/>
        <a:ext cx="2142651" cy="1254370"/>
      </dsp:txXfrm>
    </dsp:sp>
    <dsp:sp modelId="{F046C8A7-B5EC-5B49-A20F-8BB5685DFA9E}">
      <dsp:nvSpPr>
        <dsp:cNvPr id="0" name=""/>
        <dsp:cNvSpPr/>
      </dsp:nvSpPr>
      <dsp:spPr>
        <a:xfrm rot="16200000">
          <a:off x="3766428" y="2724767"/>
          <a:ext cx="1657923" cy="19986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BF295-AD04-B84E-9E72-88B084003C77}">
      <dsp:nvSpPr>
        <dsp:cNvPr id="0" name=""/>
        <dsp:cNvSpPr/>
      </dsp:nvSpPr>
      <dsp:spPr>
        <a:xfrm>
          <a:off x="4147449" y="3331658"/>
          <a:ext cx="2220701" cy="1332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Descriptive Analysis</a:t>
          </a:r>
        </a:p>
      </dsp:txBody>
      <dsp:txXfrm>
        <a:off x="4186474" y="3370683"/>
        <a:ext cx="2142651" cy="1254370"/>
      </dsp:txXfrm>
    </dsp:sp>
    <dsp:sp modelId="{4266DF9A-ACB9-AA49-AABD-49BDB7E29291}">
      <dsp:nvSpPr>
        <dsp:cNvPr id="0" name=""/>
        <dsp:cNvSpPr/>
      </dsp:nvSpPr>
      <dsp:spPr>
        <a:xfrm rot="16200000">
          <a:off x="3766428" y="1059240"/>
          <a:ext cx="1657923" cy="19986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6233C-74EC-0A4E-8A24-D22CCE943AF1}">
      <dsp:nvSpPr>
        <dsp:cNvPr id="0" name=""/>
        <dsp:cNvSpPr/>
      </dsp:nvSpPr>
      <dsp:spPr>
        <a:xfrm>
          <a:off x="4147449" y="1666132"/>
          <a:ext cx="2220701" cy="1332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Visualization Techniques</a:t>
          </a:r>
        </a:p>
      </dsp:txBody>
      <dsp:txXfrm>
        <a:off x="4186474" y="1705157"/>
        <a:ext cx="2142651" cy="1254370"/>
      </dsp:txXfrm>
    </dsp:sp>
    <dsp:sp modelId="{98A8F0A1-F2D2-874F-80AD-C9911CC0F7F3}">
      <dsp:nvSpPr>
        <dsp:cNvPr id="0" name=""/>
        <dsp:cNvSpPr/>
      </dsp:nvSpPr>
      <dsp:spPr>
        <a:xfrm>
          <a:off x="4599192" y="226477"/>
          <a:ext cx="2945930" cy="19986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32749-4121-B043-A573-88AB2A4BE53D}">
      <dsp:nvSpPr>
        <dsp:cNvPr id="0" name=""/>
        <dsp:cNvSpPr/>
      </dsp:nvSpPr>
      <dsp:spPr>
        <a:xfrm>
          <a:off x="4147449" y="606"/>
          <a:ext cx="2220701" cy="1332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Predictive Methods</a:t>
          </a:r>
        </a:p>
      </dsp:txBody>
      <dsp:txXfrm>
        <a:off x="4186474" y="39631"/>
        <a:ext cx="2142651" cy="1254370"/>
      </dsp:txXfrm>
    </dsp:sp>
    <dsp:sp modelId="{09D92764-7E38-324B-931A-59247EA7FF58}">
      <dsp:nvSpPr>
        <dsp:cNvPr id="0" name=""/>
        <dsp:cNvSpPr/>
      </dsp:nvSpPr>
      <dsp:spPr>
        <a:xfrm rot="5400000">
          <a:off x="6719962" y="1059240"/>
          <a:ext cx="1657923" cy="19986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725EB-2FE0-2943-9F9E-CCE05325D532}">
      <dsp:nvSpPr>
        <dsp:cNvPr id="0" name=""/>
        <dsp:cNvSpPr/>
      </dsp:nvSpPr>
      <dsp:spPr>
        <a:xfrm>
          <a:off x="7100982" y="606"/>
          <a:ext cx="2220701" cy="1332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Generalized Linear Model (GLM) Insights</a:t>
          </a:r>
        </a:p>
      </dsp:txBody>
      <dsp:txXfrm>
        <a:off x="7140007" y="39631"/>
        <a:ext cx="2142651" cy="1254370"/>
      </dsp:txXfrm>
    </dsp:sp>
    <dsp:sp modelId="{5C67F2CA-5D1C-E14D-8390-D67CFB4052EF}">
      <dsp:nvSpPr>
        <dsp:cNvPr id="0" name=""/>
        <dsp:cNvSpPr/>
      </dsp:nvSpPr>
      <dsp:spPr>
        <a:xfrm>
          <a:off x="7100982" y="1666132"/>
          <a:ext cx="2220701" cy="1332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Recommendations</a:t>
          </a:r>
        </a:p>
      </dsp:txBody>
      <dsp:txXfrm>
        <a:off x="7140007" y="1705157"/>
        <a:ext cx="2142651" cy="1254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1EA49-4AC9-4046-A2ED-D53F6E7F1275}">
      <dsp:nvSpPr>
        <dsp:cNvPr id="0" name=""/>
        <dsp:cNvSpPr/>
      </dsp:nvSpPr>
      <dsp:spPr>
        <a:xfrm>
          <a:off x="0" y="562"/>
          <a:ext cx="10615246" cy="13156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E7A6B-8C1A-43A0-877C-7923438C63CB}">
      <dsp:nvSpPr>
        <dsp:cNvPr id="0" name=""/>
        <dsp:cNvSpPr/>
      </dsp:nvSpPr>
      <dsp:spPr>
        <a:xfrm>
          <a:off x="397998" y="296594"/>
          <a:ext cx="723634" cy="7236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8BF89-27B3-48D9-A0D9-F96DD92BC92E}">
      <dsp:nvSpPr>
        <dsp:cNvPr id="0" name=""/>
        <dsp:cNvSpPr/>
      </dsp:nvSpPr>
      <dsp:spPr>
        <a:xfrm>
          <a:off x="1519632" y="562"/>
          <a:ext cx="9095613" cy="1315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45" tIns="139245" rIns="139245" bIns="1392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95% confident interval for the odds ratio corresponding to a female is  (e^[(-</a:t>
          </a:r>
          <a:r>
            <a:rPr lang="en-US" sz="19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0.2705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)], e^[(-</a:t>
          </a:r>
          <a:r>
            <a:rPr lang="en-US" sz="19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0.0679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)]) = (0.7629, 0.9343). It means that we are 95% confident that the odds of a female’s income is more than $50k is increasing from 6.6% to 23.7%. </a:t>
          </a:r>
        </a:p>
      </dsp:txBody>
      <dsp:txXfrm>
        <a:off x="1519632" y="562"/>
        <a:ext cx="9095613" cy="1315698"/>
      </dsp:txXfrm>
    </dsp:sp>
    <dsp:sp modelId="{1EBB33A2-D1EB-412A-A144-99D5F3F3208B}">
      <dsp:nvSpPr>
        <dsp:cNvPr id="0" name=""/>
        <dsp:cNvSpPr/>
      </dsp:nvSpPr>
      <dsp:spPr>
        <a:xfrm>
          <a:off x="0" y="1645186"/>
          <a:ext cx="10615246" cy="13156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F17EC-CC27-4988-810A-3D32065FEDFD}">
      <dsp:nvSpPr>
        <dsp:cNvPr id="0" name=""/>
        <dsp:cNvSpPr/>
      </dsp:nvSpPr>
      <dsp:spPr>
        <a:xfrm>
          <a:off x="397998" y="1941218"/>
          <a:ext cx="723634" cy="7236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AFC58-2B0D-460B-84DF-9650EACF55C1}">
      <dsp:nvSpPr>
        <dsp:cNvPr id="0" name=""/>
        <dsp:cNvSpPr/>
      </dsp:nvSpPr>
      <dsp:spPr>
        <a:xfrm>
          <a:off x="1519632" y="1645186"/>
          <a:ext cx="9095613" cy="1315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45" tIns="139245" rIns="139245" bIns="1392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95% confident interval for the odds ratio corresponding to a 20-year-old is (e^[3*(0.0247)], e^[3*(0.0310)]) = (1.0769, 1.097). It means that we are 95% confident that the odds of a 20-year-old’s income is more than $50k is increasing from 7.7% to 9.7%. </a:t>
          </a:r>
        </a:p>
      </dsp:txBody>
      <dsp:txXfrm>
        <a:off x="1519632" y="1645186"/>
        <a:ext cx="9095613" cy="1315698"/>
      </dsp:txXfrm>
    </dsp:sp>
    <dsp:sp modelId="{F2C00015-81E9-4F92-A978-EFC0B2984D3C}">
      <dsp:nvSpPr>
        <dsp:cNvPr id="0" name=""/>
        <dsp:cNvSpPr/>
      </dsp:nvSpPr>
      <dsp:spPr>
        <a:xfrm>
          <a:off x="0" y="3289809"/>
          <a:ext cx="10615246" cy="13156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845DD-3FAE-472F-85C7-FEEABC854B53}">
      <dsp:nvSpPr>
        <dsp:cNvPr id="0" name=""/>
        <dsp:cNvSpPr/>
      </dsp:nvSpPr>
      <dsp:spPr>
        <a:xfrm>
          <a:off x="397998" y="3585842"/>
          <a:ext cx="723634" cy="7236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818FE-CC98-4578-916B-0CF23DEDF35C}">
      <dsp:nvSpPr>
        <dsp:cNvPr id="0" name=""/>
        <dsp:cNvSpPr/>
      </dsp:nvSpPr>
      <dsp:spPr>
        <a:xfrm>
          <a:off x="1519632" y="3289809"/>
          <a:ext cx="9095613" cy="1315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45" tIns="139245" rIns="139245" bIns="1392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 a year increase in age, an individual’s odds of having income more than $50K change by a factor of e^(0.279) = 1.0289, hold other factors constant.</a:t>
          </a:r>
        </a:p>
      </dsp:txBody>
      <dsp:txXfrm>
        <a:off x="1519632" y="3289809"/>
        <a:ext cx="9095613" cy="13156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0A29B-2550-491D-8C38-5C2001C15B34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7A01B-D7CA-4DB6-9235-7CD7D58B66AA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1E53F-EC2F-40BD-A51A-1936904866CB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project's consideration of a wide range of demographic variables as potential predictors, from marital status to race demonstrates a comprehensive approach to understanding income determinants.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34517" y="469890"/>
        <a:ext cx="3148942" cy="1335915"/>
      </dsp:txXfrm>
    </dsp:sp>
    <dsp:sp modelId="{11AEFC07-62ED-4216-861F-C31711DEDF8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13A0C-6A4B-429B-81B5-19EA7C926EB4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F4548-9C12-4509-9B83-0913C73246D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Aiming to refine analysis and align with The Glow Company's mission for a more effective and personalized skincare routine</a:t>
          </a: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7154322" y="469890"/>
        <a:ext cx="3148942" cy="1335915"/>
      </dsp:txXfrm>
    </dsp:sp>
    <dsp:sp modelId="{EF15C290-2077-4433-870C-285CFF984EB0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3B4F0-004B-4236-940D-2FB76B8C4F52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32797-8C05-4968-8830-B62F131A27B5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Strengthened Predictive Models by using both decision tree and random forest, so that I can use </a:t>
          </a: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34517" y="2545532"/>
        <a:ext cx="3148942" cy="1335915"/>
      </dsp:txXfrm>
    </dsp:sp>
    <dsp:sp modelId="{F67CAA83-39DF-4939-92DA-A9B3775B4BF2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FC8E1-8F4C-43E9-A3B0-4BFC264698C4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DB6568-8A5E-4EA1-8642-8DA71816DC0F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If you have any questions, please don’t hesitate to reach out to me via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chi.dang@drake.edu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43E7-C05A-545F-7D60-E44608DF0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9E8AE-7136-EDDF-AC9B-A3406CA2F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F1BFF-874C-2F38-1BC8-935D3677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1FD87-5F60-E10C-9EA0-B4379FEB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0627E-EF23-EC66-B690-713FE7F0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29A9-FE21-F87B-4B32-A217ADB8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FA2DC-E979-CC2F-35BA-859E2685F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AF3C-DC2A-D991-7C13-F7A6D358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D796-9480-4693-5E4B-8287E4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7475C-62E3-5438-4B48-60687D97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1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9AE96-4284-901A-86B2-27FB97F0D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278C3-26D6-9FD4-6040-493D4B2F8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6FC1F-F95A-5B54-C975-F9476A983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75828-8289-E1BD-0DE8-602302D6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F08BC-864B-1C51-D586-C47927E0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5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30F9-9F93-ACED-0380-47551CBF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5FB5-6367-C530-DB5A-0B66813C7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90305-F625-3CD5-A2FA-7CAE5B46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41B50-FB0C-741D-A13F-1F254858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A0258-6FF7-AEF0-EBC7-E2FDDED1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3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34F73-C937-F753-685D-69104FAD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3C77B-2330-F0C3-903E-E587D9119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1DC8B-685D-11A3-82C0-75836DC6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7B52-47BE-5944-23EF-0E411877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6AB0-9645-DD3C-767A-32469F47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0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9234D-74EC-94DC-2160-D579DDED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14FDF-3F78-9A73-143C-32F09D28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41BF6-5677-C20C-EF61-B3D3C54F2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CC9A0-6103-3439-7EE2-5B913FD2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7D955-BA13-1E6C-B8BD-942E4175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60A8B-1C70-DF42-0681-E3787E65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1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F77-0593-07C1-DC94-55E2B3BD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805F0-79B8-ACF7-BBE3-C1820EE9E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3B017-0091-F648-7A35-E6F556D33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81D2C-E492-70C2-6AFB-DF550F18C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F1CE29-7D4B-345E-8606-5879EDA3F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435F9A-F642-F981-7CB4-65194FB0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BC657-0A94-73C9-72FA-057AB713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84DD13-96A2-CBEB-4FED-60224806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7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8046F-9276-46F7-916D-8CA2E3942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087FF-39EC-3229-F7FA-EBC66E6A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A83B1-B90B-CC41-7ACA-EB99862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82D1A-1F20-79B8-66D3-F6F4CB7F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9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7E4C2-A952-97D3-54C0-06148A316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30629-AD2D-CDF0-FE7A-AC11BFAE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1E4E7-BD0B-DA16-D6B2-223A4D91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2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BF04-C148-6028-8E60-0B60AAA6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D66-AB24-83E5-983F-B9710BEB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3CDDE-F806-7191-0D80-A3035526E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B9714-B2DE-3FFB-F9FE-C81239AB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A064F-4E8B-CB08-DE88-0207DBB2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920F7-22CE-255D-99CD-A2208391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4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337C-7A08-D3CF-6D81-F6C545018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85643-9F4C-CA88-F9DF-5BCE640BC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F35D-13A2-3EC6-C995-75ECB522F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2045F-AF33-0188-F422-8A908C62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4E1B4-F745-1D40-1DE0-4654C65E1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807F8-4298-177C-893D-22A75646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063284-6AF3-BC55-27AB-70420254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06775-595A-7EF7-B885-289C59B8C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A2EA9-C228-4B12-C49B-EB15B12CD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51FDD-022F-294C-B270-0DD2A47463D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9F485-D4BE-320A-6240-FF68A4C82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118FE-2005-8D66-7631-FC6E24BF7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BD0D4-A34A-C24D-8B09-1FE43145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9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tions with flowers">
            <a:extLst>
              <a:ext uri="{FF2B5EF4-FFF2-40B4-BE49-F238E27FC236}">
                <a16:creationId xmlns:a16="http://schemas.microsoft.com/office/drawing/2014/main" id="{FBABC9F7-DCA4-8337-695F-93D9A28FD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3" b="1153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CD55-A0B4-6191-0D48-DBC0AE4BD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103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Enhancing Skincare Recommendations for The Glow 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84A03-E577-0534-EDEE-C48ED7442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Chi Dang</a:t>
            </a:r>
          </a:p>
        </p:txBody>
      </p:sp>
    </p:spTree>
    <p:extLst>
      <p:ext uri="{BB962C8B-B14F-4D97-AF65-F5344CB8AC3E}">
        <p14:creationId xmlns:p14="http://schemas.microsoft.com/office/powerpoint/2010/main" val="3717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B3501-9B7C-A3A7-2EAC-D6E53B4B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GLM Descriptive Methods (Bernoulli)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ACC2C-AFEE-5AB3-439A-A9B7DB43F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342" y="2224322"/>
                <a:ext cx="5234490" cy="4362215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~ Bernoulli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2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-5.4880 + 0.0279*(Age) + 0.3179*(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WorkingClass_Clean_Government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- 1.9377*(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WorkingClass_clean_Others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+ 0.3281*(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WorkingClass_clean_Private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+ 0.000245*(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Net_Capital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- 0.679*(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Race_Amer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-In) - 0.1146*(Race_ Amer-P) - 0.154*(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Race_Black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– 0.7889*(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Race_Other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+) - 2.1163*(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EducationLevel_clean_Elementary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– 0.5298*(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EducationLevel_clean_HighSchool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+ 0.8685*(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EducationLevel_clean_HigherEducation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- 1.8588*(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EducationLevel_clean_MiddleSchool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- 0.1691*(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Sex_Female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+ 0.0298*(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Hrs_per_Week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+ 0.00982 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Marital_Status_Divorced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+ 2.9706*(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Marital_Status_Married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-AF-spouse) + 2.1275*(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Marital_Status_Married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-civ-spouse) – 0.0792*(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Marital_Status_Married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-spouse-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absen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– 0.5231*(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Marital_Status_Never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-married) - 0.0887*(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Marital_Status_Separated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- 3.4447*(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Occupation_clean_Domestic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- 0.1809*(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Occupation_clean_ManualLabor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+ 0.8786*(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Occupation_clean_Professional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+ 0.5492*(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Occupation_clean_Protective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Ser) + 0.4277*(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Occupation_clean_Sales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- 0.1114*(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Occupation_clean_Services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+ 0.0739*(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Occupation_clean_SkilledLabor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ACC2C-AFEE-5AB3-439A-A9B7DB43F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2" y="2224322"/>
                <a:ext cx="5234490" cy="436221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6C738DA9-7651-7C91-5904-8F2D94E4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5" y="657750"/>
            <a:ext cx="4672560" cy="55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3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D34D-F292-3818-9E30-8C0315E5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Coefficient Interpretations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BD8DCB3-DA15-7626-C804-E5A02022A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461781"/>
              </p:ext>
            </p:extLst>
          </p:nvPr>
        </p:nvGraphicFramePr>
        <p:xfrm>
          <a:off x="738554" y="1570892"/>
          <a:ext cx="10615246" cy="4606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11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2B6F8F-B4D7-91E6-F72D-C6C6FCDF0C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258" b="24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A461D-C071-8B43-B3B3-1E92EB4D9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Conclusion: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4EFF9A4-B045-FA22-0306-0A2652E855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9992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1161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D8334-3863-AE42-6F4D-21385B2FC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3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7547EA-D824-9B50-D996-B9B79C41B0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141379"/>
              </p:ext>
            </p:extLst>
          </p:nvPr>
        </p:nvGraphicFramePr>
        <p:xfrm>
          <a:off x="838200" y="1512277"/>
          <a:ext cx="10515600" cy="4664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39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DA327-1107-D26F-85ED-411BE92F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550038"/>
            <a:ext cx="4156512" cy="1481137"/>
          </a:xfrm>
        </p:spPr>
        <p:txBody>
          <a:bodyPr anchor="ctr">
            <a:normAutofit fontScale="90000"/>
          </a:bodyPr>
          <a:lstStyle/>
          <a:p>
            <a:r>
              <a:rPr lang="en-US" sz="3700" dirty="0"/>
              <a:t>Data Introduction + Client’s Overview &amp; Goals</a:t>
            </a:r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FB5645FF-9125-3856-B173-292882445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7" r="26693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5E8FA9-88B7-A0C4-A0A7-976978777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071689"/>
            <a:ext cx="4310068" cy="4364280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Client: The Glow Company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demographic and employment factors have the strongest correlation with high income status (over $50K/year)? Identifying key predictors.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Focus/ Goals: What influencing factors that The Glow Company’s consumers have income above $50K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Objective: Refining skincare recommendations for a more effective and personalized routine</a:t>
            </a:r>
          </a:p>
        </p:txBody>
      </p:sp>
    </p:spTree>
    <p:extLst>
      <p:ext uri="{BB962C8B-B14F-4D97-AF65-F5344CB8AC3E}">
        <p14:creationId xmlns:p14="http://schemas.microsoft.com/office/powerpoint/2010/main" val="311801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63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D7E5C-7870-7236-1C95-97C0B242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>
            <a:normAutofit/>
          </a:bodyPr>
          <a:lstStyle/>
          <a:p>
            <a:r>
              <a:rPr lang="en-US"/>
              <a:t>Understand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2E84-B293-4B53-3E51-E60F4DF8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4742771" cy="3983415"/>
          </a:xfrm>
        </p:spPr>
        <p:txBody>
          <a:bodyPr>
            <a:normAutofit/>
          </a:bodyPr>
          <a:lstStyle/>
          <a:p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Dataset: Adult Income Census from Kaggle</a:t>
            </a:r>
          </a:p>
          <a:p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Origin: Extracted from 1994 Census Bureau by Ronny Kohavi and Barry Becker.</a:t>
            </a:r>
          </a:p>
          <a:p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Rows: 32,561</a:t>
            </a:r>
          </a:p>
          <a:p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Columns: 15</a:t>
            </a:r>
          </a:p>
          <a:p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Y variable: Binary outcome indicating income &gt;$50K</a:t>
            </a:r>
          </a:p>
          <a:p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X variables: Age, Marital_Status, Race, Sex, Hrs_per_Week, Income, Net_Capital, EducationLevel_clean, Occupation_clean, &amp; WorkingClass_clean.</a:t>
            </a:r>
          </a:p>
          <a:p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Tools using in this project: R Studio &amp; SAS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C5FA9A-6352-B975-E592-8545CAB14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2913" y="1746380"/>
            <a:ext cx="3740887" cy="153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tudio Logo Usage Guidelines - RStudio">
            <a:extLst>
              <a:ext uri="{FF2B5EF4-FFF2-40B4-BE49-F238E27FC236}">
                <a16:creationId xmlns:a16="http://schemas.microsoft.com/office/drawing/2014/main" id="{C92C3502-258D-8C37-609A-4A96F07A9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2912" y="3601878"/>
            <a:ext cx="3740887" cy="130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31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2C4E6-FC4C-C65A-7665-C0CE3C8D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Data Cleaning Process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E99C8-AF50-C0F6-F375-4793E388A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411496" cy="4199249"/>
          </a:xfrm>
        </p:spPr>
        <p:txBody>
          <a:bodyPr anchor="ctr"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Special Characters, like '?' in the dataset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Rename columns for a purpose of using it easily in both R &amp; SAS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a new column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Net_Capital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subtracting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Net_Gain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Net_Loss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irrelevant variables into one group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 Studio to finish the cleaning process and extracting file to computer to upload on SAS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Y variables into binary variable, 0 as &lt;=50K &amp; 1 as &gt;50K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8619FA0-4C57-1504-E273-492BB7E3C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875" y="1078467"/>
            <a:ext cx="4395569" cy="1802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2305B-48A9-1756-9F87-BB912D5F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714" y="4631932"/>
            <a:ext cx="4397433" cy="119830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29AF1A-7BB4-544A-798C-4A396D126C90}"/>
              </a:ext>
            </a:extLst>
          </p:cNvPr>
          <p:cNvSpPr/>
          <p:nvPr/>
        </p:nvSpPr>
        <p:spPr>
          <a:xfrm>
            <a:off x="7002130" y="515045"/>
            <a:ext cx="2292508" cy="427246"/>
          </a:xfrm>
          <a:prstGeom prst="roundRect">
            <a:avLst/>
          </a:prstGeom>
          <a:solidFill>
            <a:srgbClr val="FFC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Cleaning: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8E579D-306C-CD73-281C-CC2202A6BDF6}"/>
              </a:ext>
            </a:extLst>
          </p:cNvPr>
          <p:cNvSpPr/>
          <p:nvPr/>
        </p:nvSpPr>
        <p:spPr>
          <a:xfrm>
            <a:off x="6979922" y="3980241"/>
            <a:ext cx="2292508" cy="427246"/>
          </a:xfrm>
          <a:prstGeom prst="roundRect">
            <a:avLst/>
          </a:prstGeom>
          <a:solidFill>
            <a:srgbClr val="FFC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Cleaning:</a:t>
            </a:r>
          </a:p>
        </p:txBody>
      </p:sp>
    </p:spTree>
    <p:extLst>
      <p:ext uri="{BB962C8B-B14F-4D97-AF65-F5344CB8AC3E}">
        <p14:creationId xmlns:p14="http://schemas.microsoft.com/office/powerpoint/2010/main" val="3377400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B9029-1E1A-AA78-A08C-5DD64DA7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01" y="0"/>
            <a:ext cx="5167185" cy="16805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Visualization</a:t>
            </a:r>
          </a:p>
        </p:txBody>
      </p:sp>
      <p:pic>
        <p:nvPicPr>
          <p:cNvPr id="4" name="Content Placeholder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CDB99737-98D1-BEEC-7744-4F0927618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75" y="2971802"/>
            <a:ext cx="5912914" cy="369557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CF85F5-A746-9CC3-7D0A-884EE44AD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9" r="-1" b="-1"/>
          <a:stretch/>
        </p:blipFill>
        <p:spPr>
          <a:xfrm>
            <a:off x="184611" y="1110147"/>
            <a:ext cx="5874362" cy="36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3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A8E0A-8619-A0EA-BBC2-E32A9AB0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Predictive Methods Pt.1</a:t>
            </a:r>
            <a:br>
              <a:rPr lang="en-US" sz="4600"/>
            </a:br>
            <a:r>
              <a:rPr lang="en-US" sz="4600"/>
              <a:t>(Decision Tree)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EC3A8B4-6F3B-1BF5-88B1-FB4C3D6F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Before and After Tunning the tree</a:t>
            </a:r>
          </a:p>
        </p:txBody>
      </p:sp>
      <p:sp>
        <p:nvSpPr>
          <p:cNvPr id="4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97FEC-726C-257E-3F2D-E6AEB4F25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413" y="2571967"/>
            <a:ext cx="5614416" cy="3509010"/>
          </a:xfrm>
          <a:prstGeom prst="rect">
            <a:avLst/>
          </a:prstGeom>
        </p:spPr>
      </p:pic>
      <p:pic>
        <p:nvPicPr>
          <p:cNvPr id="5" name="Content Placeholder 4" descr="A graph of a city&#10;&#10;Description automatically generated with medium confidence">
            <a:extLst>
              <a:ext uri="{FF2B5EF4-FFF2-40B4-BE49-F238E27FC236}">
                <a16:creationId xmlns:a16="http://schemas.microsoft.com/office/drawing/2014/main" id="{5D760DB1-D9C8-6AD8-443D-6C769DC2E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1" y="2643276"/>
            <a:ext cx="6012038" cy="37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6C802-B1EA-D832-AB36-1AA0344D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1198563"/>
            <a:ext cx="5392738" cy="3341688"/>
          </a:xfrm>
          <a:prstGeom prst="rect">
            <a:avLst/>
          </a:prstGeom>
        </p:spPr>
      </p:pic>
      <p:pic>
        <p:nvPicPr>
          <p:cNvPr id="5" name="Content Placeholder 4" descr="A graph with a line&#10;&#10;Description automatically generated with medium confidence">
            <a:extLst>
              <a:ext uri="{FF2B5EF4-FFF2-40B4-BE49-F238E27FC236}">
                <a16:creationId xmlns:a16="http://schemas.microsoft.com/office/drawing/2014/main" id="{363B44C5-67C1-EC21-D671-3C9C68E91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0288" y="1198563"/>
            <a:ext cx="5437188" cy="33416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E520ED-B184-65C1-650A-017ABBB4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Method Pt.2 (Random Forest)</a:t>
            </a:r>
          </a:p>
        </p:txBody>
      </p:sp>
    </p:spTree>
    <p:extLst>
      <p:ext uri="{BB962C8B-B14F-4D97-AF65-F5344CB8AC3E}">
        <p14:creationId xmlns:p14="http://schemas.microsoft.com/office/powerpoint/2010/main" val="300786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2E251-2989-33D9-C76C-3BD855383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Useful plots for creating GLM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1D1FF6-286A-2074-BC04-C328A102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555427" cy="3889058"/>
          </a:xfrm>
        </p:spPr>
        <p:txBody>
          <a:bodyPr anchor="t">
            <a:norm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 shows us that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Martial_Status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most important variable that affects an individual’s income to be more than &gt;$50K.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I took a further step to understand the relationship between income and other variables can affect a person’s earning.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And, all of variables affects a person’s incoming by fitting the model and comparing their AIC/BIC, which the m8 includes all of variables in has the smallest AIC.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4BBA5-7423-CC23-34D0-DF432887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49" y="1723072"/>
            <a:ext cx="6750102" cy="4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8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906</Words>
  <Application>Microsoft Macintosh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Enhancing Skincare Recommendations for The Glow Company</vt:lpstr>
      <vt:lpstr>Agenda:</vt:lpstr>
      <vt:lpstr>Data Introduction + Client’s Overview &amp; Goals</vt:lpstr>
      <vt:lpstr>Understand the Data</vt:lpstr>
      <vt:lpstr>Data Cleaning Process</vt:lpstr>
      <vt:lpstr>Visualization</vt:lpstr>
      <vt:lpstr>Predictive Methods Pt.1 (Decision Tree)</vt:lpstr>
      <vt:lpstr>Predictive Method Pt.2 (Random Forest)</vt:lpstr>
      <vt:lpstr>Useful plots for creating GLM</vt:lpstr>
      <vt:lpstr>GLM Descriptive Methods (Bernoulli)</vt:lpstr>
      <vt:lpstr>Coefficient Interpretations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Skincare Recommendations for The Glow Company</dc:title>
  <dc:creator>Chi Dang</dc:creator>
  <cp:lastModifiedBy>Chi Dang</cp:lastModifiedBy>
  <cp:revision>32</cp:revision>
  <dcterms:created xsi:type="dcterms:W3CDTF">2023-12-11T04:23:08Z</dcterms:created>
  <dcterms:modified xsi:type="dcterms:W3CDTF">2023-12-11T23:19:38Z</dcterms:modified>
</cp:coreProperties>
</file>